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411" r:id="rId2"/>
    <p:sldId id="406" r:id="rId3"/>
    <p:sldId id="405" r:id="rId4"/>
    <p:sldId id="410" r:id="rId5"/>
    <p:sldId id="408" r:id="rId6"/>
    <p:sldId id="409" r:id="rId7"/>
    <p:sldId id="423" r:id="rId8"/>
    <p:sldId id="424" r:id="rId9"/>
    <p:sldId id="414" r:id="rId10"/>
    <p:sldId id="396" r:id="rId11"/>
    <p:sldId id="420" r:id="rId12"/>
    <p:sldId id="394" r:id="rId13"/>
    <p:sldId id="421" r:id="rId14"/>
    <p:sldId id="395" r:id="rId15"/>
    <p:sldId id="422" r:id="rId16"/>
    <p:sldId id="415" r:id="rId17"/>
    <p:sldId id="412" r:id="rId18"/>
    <p:sldId id="413" r:id="rId19"/>
    <p:sldId id="416" r:id="rId20"/>
    <p:sldId id="417" r:id="rId21"/>
    <p:sldId id="418" r:id="rId22"/>
    <p:sldId id="419" r:id="rId23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AC"/>
    <a:srgbClr val="EBB600"/>
    <a:srgbClr val="9A1677"/>
    <a:srgbClr val="203864"/>
    <a:srgbClr val="28467C"/>
    <a:srgbClr val="203965"/>
    <a:srgbClr val="2C4D88"/>
    <a:srgbClr val="32579A"/>
    <a:srgbClr val="FCC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04DDDD-88DE-774E-8756-C6B08BABD41C}" v="2" dt="2024-02-05T20:48:24.216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7" autoAdjust="0"/>
    <p:restoredTop sz="96286"/>
  </p:normalViewPr>
  <p:slideViewPr>
    <p:cSldViewPr snapToGrid="0">
      <p:cViewPr varScale="1">
        <p:scale>
          <a:sx n="81" d="100"/>
          <a:sy n="81" d="100"/>
        </p:scale>
        <p:origin x="648" y="192"/>
      </p:cViewPr>
      <p:guideLst/>
    </p:cSldViewPr>
  </p:slideViewPr>
  <p:outlineViewPr>
    <p:cViewPr>
      <p:scale>
        <a:sx n="33" d="100"/>
        <a:sy n="33" d="100"/>
      </p:scale>
      <p:origin x="0" y="-7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-7080"/>
    </p:cViewPr>
  </p:sorter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A021B-A7AE-3442-94EA-0CB967E3D0FA}" type="datetimeFigureOut">
              <a:rPr lang="en-US" smtClean="0"/>
              <a:t>2/7/24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2EDCD-EF17-7746-8D20-C971ED85D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4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208FAE-F0E3-FB59-0F51-2F9CBE58E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66667F-A56D-77C9-46B6-B99C36B3F7C9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40000">
                <a:srgbClr val="007FAC">
                  <a:alpha val="0"/>
                </a:srgbClr>
              </a:gs>
              <a:gs pos="95000">
                <a:srgbClr val="CC0033"/>
              </a:gs>
            </a:gsLst>
            <a:lin ang="141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F9072B-C101-DF75-D85F-F5216B03C6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114451"/>
            <a:ext cx="6275348" cy="102785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A00590D-7CE1-84DE-491F-3B8C0FCEB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3574853"/>
            <a:ext cx="15703824" cy="38085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14000"/>
              </a:lnSpc>
              <a:defRPr sz="15000" b="1" i="0" spc="0">
                <a:solidFill>
                  <a:schemeClr val="bg1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Title of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5E32603-A600-6085-664C-2043346A61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7428576"/>
            <a:ext cx="12523303" cy="5476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3200" b="1" i="0" spc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E7CD84E-D0B3-7817-551F-599B1ABE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8935278"/>
            <a:ext cx="4114800" cy="457200"/>
          </a:xfrm>
        </p:spPr>
        <p:txBody>
          <a:bodyPr lIns="0" tIns="0" rIns="0" bIns="0"/>
          <a:lstStyle>
            <a:lvl1pPr>
              <a:defRPr b="1" i="0">
                <a:solidFill>
                  <a:srgbClr val="EBB6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D597479-65DE-D34E-B9AB-1D5121DA1855}" type="datetimeFigureOut">
              <a:rPr lang="en-US" smtClean="0"/>
              <a:pPr/>
              <a:t>2/7/24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IMGS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320" y="953835"/>
            <a:ext cx="10793741" cy="188540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15C87C35-C7D1-C4E5-AE36-92CBF5531042}"/>
              </a:ext>
            </a:extLst>
          </p:cNvPr>
          <p:cNvSpPr/>
          <p:nvPr userDrawn="1"/>
        </p:nvSpPr>
        <p:spPr>
          <a:xfrm flipH="1">
            <a:off x="6877878" y="12879"/>
            <a:ext cx="11410122" cy="10287000"/>
          </a:xfrm>
          <a:prstGeom prst="rtTriangle">
            <a:avLst/>
          </a:prstGeom>
          <a:gradFill>
            <a:gsLst>
              <a:gs pos="0">
                <a:srgbClr val="007FAC"/>
              </a:gs>
              <a:gs pos="82000">
                <a:srgbClr val="CC0033"/>
              </a:gs>
            </a:gsLst>
            <a:lin ang="123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5852EF-0BAD-5558-3CBA-D430BE1083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0943" y="4910727"/>
            <a:ext cx="10802404" cy="441942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462137C-D44F-C120-E779-5DB5FD0C5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416962" y="930443"/>
            <a:ext cx="4390521" cy="30054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DFF5308-9AC6-A77B-37E0-534DB51BB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6015" y="3327298"/>
            <a:ext cx="10802403" cy="1095375"/>
          </a:xfrm>
        </p:spPr>
        <p:txBody>
          <a:bodyPr lIns="0" anchor="ctr" anchorCtr="0">
            <a:normAutofit/>
          </a:bodyPr>
          <a:lstStyle>
            <a:lvl2pPr>
              <a:defRPr sz="4800" b="1" i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</a:lstStyle>
          <a:p>
            <a:pPr lvl="1"/>
            <a:r>
              <a:rPr lang="en-US" dirty="0"/>
              <a:t>Subtitle</a:t>
            </a:r>
          </a:p>
        </p:txBody>
      </p:sp>
      <p:sp>
        <p:nvSpPr>
          <p:cNvPr id="3" name="Picture Placeholder 31">
            <a:extLst>
              <a:ext uri="{FF2B5EF4-FFF2-40B4-BE49-F238E27FC236}">
                <a16:creationId xmlns:a16="http://schemas.microsoft.com/office/drawing/2014/main" id="{560F68AA-125F-6E3C-CDE2-336B6C25A5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392571" y="4422673"/>
            <a:ext cx="4390521" cy="4907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EB6AF7-A3F9-C710-7893-9B07D09FE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3382525" y="4757547"/>
            <a:ext cx="8399709" cy="745497"/>
          </a:xfrm>
        </p:spPr>
        <p:txBody>
          <a:bodyPr lIns="0" tIns="0" rIns="0" bIns="0" anchor="ctr" anchorCtr="0">
            <a:noAutofit/>
          </a:bodyPr>
          <a:lstStyle>
            <a:lvl1pPr algn="l">
              <a:defRPr sz="2000" b="1" i="0" spc="600">
                <a:solidFill>
                  <a:srgbClr val="EBB6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 dirty="0"/>
              <a:t>SOME OTHER TEXT GOES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CB0734A-3D08-EF49-B0FD-BC48BF3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996" y="9340517"/>
            <a:ext cx="1031631" cy="512410"/>
          </a:xfrm>
        </p:spPr>
        <p:txBody>
          <a:bodyPr lIns="0" tIns="0" rIns="0" bIns="0" anchor="b" anchorCtr="0"/>
          <a:lstStyle>
            <a:lvl1pPr algn="l"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268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-TITLE-CONTENT-TEXT-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320" y="953835"/>
            <a:ext cx="16472380" cy="188540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5852EF-0BAD-5558-3CBA-D430BE1083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0942" y="3543301"/>
            <a:ext cx="16480757" cy="57868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CB0734A-3D08-EF49-B0FD-BC48BF3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996" y="9340517"/>
            <a:ext cx="1031631" cy="512410"/>
          </a:xfrm>
        </p:spPr>
        <p:txBody>
          <a:bodyPr lIns="0" tIns="0" rIns="0" bIns="0" anchor="b" anchorCtr="0"/>
          <a:lstStyle>
            <a:lvl1pPr algn="l"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6270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-TITLE-CONTENT-TEXT-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320" y="953835"/>
            <a:ext cx="16472380" cy="100831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5852EF-0BAD-5558-3CBA-D430BE1083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0942" y="2457450"/>
            <a:ext cx="16480757" cy="687270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CB0734A-3D08-EF49-B0FD-BC48BF3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996" y="9340517"/>
            <a:ext cx="1031631" cy="512410"/>
          </a:xfrm>
        </p:spPr>
        <p:txBody>
          <a:bodyPr lIns="0" tIns="0" rIns="0" bIns="0" anchor="b" anchorCtr="0"/>
          <a:lstStyle>
            <a:lvl1pPr algn="l"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162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19BFE2A0-6AEB-BB61-5A07-DCF7F924FC75}"/>
              </a:ext>
            </a:extLst>
          </p:cNvPr>
          <p:cNvSpPr/>
          <p:nvPr userDrawn="1"/>
        </p:nvSpPr>
        <p:spPr>
          <a:xfrm>
            <a:off x="0" y="0"/>
            <a:ext cx="11410122" cy="10287000"/>
          </a:xfrm>
          <a:prstGeom prst="rtTriangle">
            <a:avLst/>
          </a:prstGeom>
          <a:gradFill>
            <a:gsLst>
              <a:gs pos="0">
                <a:srgbClr val="007FAC"/>
              </a:gs>
              <a:gs pos="82000">
                <a:srgbClr val="CC0033"/>
              </a:gs>
            </a:gsLst>
            <a:lin ang="123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955FA00-96E6-2F5E-3C5A-F0D15A85A5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16895" y="3657600"/>
            <a:ext cx="7387145" cy="5656509"/>
          </a:xfrm>
          <a:solidFill>
            <a:schemeClr val="bg1"/>
          </a:solidFill>
          <a:ln w="28575">
            <a:noFill/>
          </a:ln>
        </p:spPr>
        <p:txBody>
          <a:bodyPr lIns="457200" tIns="365760" rIns="457200" bIns="36576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62CF99C-C720-16EA-8011-36854107E3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3127593" y="4405842"/>
            <a:ext cx="8399709" cy="1448909"/>
          </a:xfrm>
        </p:spPr>
        <p:txBody>
          <a:bodyPr lIns="0" tIns="0" rIns="0" bIns="0" anchor="ctr" anchorCtr="0">
            <a:noAutofit/>
          </a:bodyPr>
          <a:lstStyle>
            <a:lvl1pPr algn="l">
              <a:defRPr sz="2000" b="1" i="0" spc="600">
                <a:solidFill>
                  <a:srgbClr val="EBB6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 dirty="0"/>
              <a:t>SOME OTHER TEXT GOES HERE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803AAFC8-E3D9-1672-2C86-1F92A07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340517"/>
            <a:ext cx="1031631" cy="512410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5" name="Content Placeholder 19">
            <a:extLst>
              <a:ext uri="{FF2B5EF4-FFF2-40B4-BE49-F238E27FC236}">
                <a16:creationId xmlns:a16="http://schemas.microsoft.com/office/drawing/2014/main" id="{C10EAB87-ACB4-7F3E-2812-15C5D852433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936088" y="3657600"/>
            <a:ext cx="7387145" cy="5656509"/>
          </a:xfrm>
          <a:solidFill>
            <a:schemeClr val="bg1"/>
          </a:solidFill>
          <a:ln w="28575">
            <a:noFill/>
          </a:ln>
        </p:spPr>
        <p:txBody>
          <a:bodyPr lIns="457200" tIns="365760" rIns="457200" bIns="36576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E8C5F-B65C-5C9D-CF3B-7E44CA60A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3306" y="953835"/>
            <a:ext cx="10729928" cy="188540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6EDD7D-D510-3964-29A9-06836A75CEE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0623" y="1879991"/>
            <a:ext cx="2325757" cy="1997436"/>
          </a:xfrm>
          <a:prstGeom prst="line">
            <a:avLst/>
          </a:prstGeom>
          <a:ln w="76200">
            <a:solidFill>
              <a:srgbClr val="EB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408EB3-4280-D1F0-D021-4C5B7C77ED4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0623" y="1402912"/>
            <a:ext cx="2325757" cy="1997436"/>
          </a:xfrm>
          <a:prstGeom prst="line">
            <a:avLst/>
          </a:prstGeom>
          <a:ln w="76200">
            <a:solidFill>
              <a:srgbClr val="EB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4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-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ument 4">
            <a:extLst>
              <a:ext uri="{FF2B5EF4-FFF2-40B4-BE49-F238E27FC236}">
                <a16:creationId xmlns:a16="http://schemas.microsoft.com/office/drawing/2014/main" id="{321A86AA-C8B9-A53C-6FDF-CA8206EB26F7}"/>
              </a:ext>
            </a:extLst>
          </p:cNvPr>
          <p:cNvSpPr/>
          <p:nvPr userDrawn="1"/>
        </p:nvSpPr>
        <p:spPr>
          <a:xfrm flipV="1">
            <a:off x="0" y="5143500"/>
            <a:ext cx="18288000" cy="5143500"/>
          </a:xfrm>
          <a:prstGeom prst="flowChartDocument">
            <a:avLst/>
          </a:prstGeom>
          <a:gradFill>
            <a:gsLst>
              <a:gs pos="0">
                <a:srgbClr val="007FAC"/>
              </a:gs>
              <a:gs pos="82000">
                <a:srgbClr val="CC0033"/>
              </a:gs>
            </a:gsLst>
            <a:lin ang="123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5088" y="946483"/>
            <a:ext cx="16417824" cy="18641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8000" b="1" i="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D04C8CA-2106-8E26-BCDC-FD8392EA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250470"/>
            <a:ext cx="1031631" cy="602457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6EFC175A-2237-9F12-04D5-B036BBA02D7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389227" y="3458091"/>
            <a:ext cx="7980493" cy="5882426"/>
          </a:xfrm>
          <a:solidFill>
            <a:schemeClr val="bg1"/>
          </a:solidFill>
        </p:spPr>
        <p:txBody>
          <a:bodyPr lIns="457200" tIns="365760" rIns="457200" bIns="36576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C9CA3FC-E170-357C-073E-7AD78C42DADC}"/>
              </a:ext>
            </a:extLst>
          </p:cNvPr>
          <p:cNvSpPr/>
          <p:nvPr userDrawn="1"/>
        </p:nvSpPr>
        <p:spPr>
          <a:xfrm>
            <a:off x="542675" y="3689944"/>
            <a:ext cx="6792403" cy="6123813"/>
          </a:xfrm>
          <a:prstGeom prst="rtTriangle">
            <a:avLst/>
          </a:prstGeom>
          <a:noFill/>
          <a:ln w="25400">
            <a:solidFill>
              <a:srgbClr val="EBB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955FA00-96E6-2F5E-3C5A-F0D15A85A5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5038" y="3458091"/>
            <a:ext cx="7980493" cy="5882426"/>
          </a:xfrm>
          <a:solidFill>
            <a:schemeClr val="bg1"/>
          </a:solidFill>
        </p:spPr>
        <p:txBody>
          <a:bodyPr lIns="457200" tIns="365760" rIns="457200" bIns="36576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75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NTENT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ument 4">
            <a:extLst>
              <a:ext uri="{FF2B5EF4-FFF2-40B4-BE49-F238E27FC236}">
                <a16:creationId xmlns:a16="http://schemas.microsoft.com/office/drawing/2014/main" id="{321A86AA-C8B9-A53C-6FDF-CA8206EB26F7}"/>
              </a:ext>
            </a:extLst>
          </p:cNvPr>
          <p:cNvSpPr/>
          <p:nvPr userDrawn="1"/>
        </p:nvSpPr>
        <p:spPr>
          <a:xfrm flipV="1">
            <a:off x="0" y="5143500"/>
            <a:ext cx="18288000" cy="5143500"/>
          </a:xfrm>
          <a:prstGeom prst="flowChartDocument">
            <a:avLst/>
          </a:prstGeom>
          <a:gradFill>
            <a:gsLst>
              <a:gs pos="0">
                <a:srgbClr val="007FAC"/>
              </a:gs>
              <a:gs pos="82000">
                <a:srgbClr val="CC0033"/>
              </a:gs>
            </a:gsLst>
            <a:lin ang="123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271C7-E439-862A-B063-4DCE576AC0D1}"/>
              </a:ext>
            </a:extLst>
          </p:cNvPr>
          <p:cNvSpPr/>
          <p:nvPr userDrawn="1"/>
        </p:nvSpPr>
        <p:spPr>
          <a:xfrm>
            <a:off x="905696" y="4153857"/>
            <a:ext cx="4991016" cy="513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5088" y="946483"/>
            <a:ext cx="16417824" cy="18641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8000" b="1" i="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D04C8CA-2106-8E26-BCDC-FD8392EA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250470"/>
            <a:ext cx="1031631" cy="602457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CB808-5DCB-97E9-822D-782F1119DDB9}"/>
              </a:ext>
            </a:extLst>
          </p:cNvPr>
          <p:cNvSpPr/>
          <p:nvPr userDrawn="1"/>
        </p:nvSpPr>
        <p:spPr>
          <a:xfrm>
            <a:off x="6616949" y="4153857"/>
            <a:ext cx="4991016" cy="513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64139-6E2C-2E44-1A81-C7ECACE994E4}"/>
              </a:ext>
            </a:extLst>
          </p:cNvPr>
          <p:cNvSpPr/>
          <p:nvPr userDrawn="1"/>
        </p:nvSpPr>
        <p:spPr>
          <a:xfrm>
            <a:off x="12313211" y="4153857"/>
            <a:ext cx="4991016" cy="513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F3E0B24-7A16-15A6-6DA5-24CC1D20CD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2624" y="5612115"/>
            <a:ext cx="4991016" cy="3675603"/>
          </a:xfrm>
          <a:prstGeom prst="rect">
            <a:avLst/>
          </a:prstGeom>
          <a:noFill/>
          <a:ln w="38100">
            <a:noFill/>
          </a:ln>
        </p:spPr>
        <p:txBody>
          <a:bodyPr vert="horz" lIns="457200" tIns="457200" rIns="457200" bIns="457200" rtlCol="0"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5D1F86-D4A1-BF09-42F0-DA2C9BF60A2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15592" y="5612115"/>
            <a:ext cx="4991016" cy="3675603"/>
          </a:xfrm>
          <a:prstGeom prst="rect">
            <a:avLst/>
          </a:prstGeom>
          <a:noFill/>
          <a:ln w="38100">
            <a:noFill/>
          </a:ln>
        </p:spPr>
        <p:txBody>
          <a:bodyPr vert="horz" lIns="457200" tIns="457200" rIns="457200" bIns="457200" rtlCol="0"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5B2D6D2-EBB8-2B3C-7A0A-648357891AA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314867" y="5612115"/>
            <a:ext cx="4991016" cy="3675603"/>
          </a:xfrm>
          <a:prstGeom prst="rect">
            <a:avLst/>
          </a:prstGeom>
          <a:noFill/>
          <a:ln w="38100">
            <a:noFill/>
          </a:ln>
        </p:spPr>
        <p:txBody>
          <a:bodyPr vert="horz" lIns="457200" tIns="457200" rIns="457200" bIns="457200" rtlCol="0"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9F76ECB-48DE-9432-9114-CD0F98F204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91663" y="4251469"/>
            <a:ext cx="1419082" cy="136457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38F4D48-7CED-5649-5BC2-485C058BA2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00600" y="4200701"/>
            <a:ext cx="1419082" cy="136457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37CAE2D6-A1CE-15F6-B2AC-DF7B5BF9F7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099178" y="4153857"/>
            <a:ext cx="1419082" cy="136457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ument 4">
            <a:extLst>
              <a:ext uri="{FF2B5EF4-FFF2-40B4-BE49-F238E27FC236}">
                <a16:creationId xmlns:a16="http://schemas.microsoft.com/office/drawing/2014/main" id="{321A86AA-C8B9-A53C-6FDF-CA8206EB26F7}"/>
              </a:ext>
            </a:extLst>
          </p:cNvPr>
          <p:cNvSpPr/>
          <p:nvPr userDrawn="1"/>
        </p:nvSpPr>
        <p:spPr>
          <a:xfrm flipV="1">
            <a:off x="0" y="5143500"/>
            <a:ext cx="18288000" cy="5143500"/>
          </a:xfrm>
          <a:prstGeom prst="flowChartDocument">
            <a:avLst/>
          </a:prstGeom>
          <a:gradFill>
            <a:gsLst>
              <a:gs pos="0">
                <a:srgbClr val="007FAC"/>
              </a:gs>
              <a:gs pos="82000">
                <a:srgbClr val="CC0033"/>
              </a:gs>
            </a:gsLst>
            <a:lin ang="123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271C7-E439-862A-B063-4DCE576AC0D1}"/>
              </a:ext>
            </a:extLst>
          </p:cNvPr>
          <p:cNvSpPr/>
          <p:nvPr userDrawn="1"/>
        </p:nvSpPr>
        <p:spPr>
          <a:xfrm>
            <a:off x="905696" y="4153857"/>
            <a:ext cx="4991016" cy="513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5088" y="946483"/>
            <a:ext cx="16417824" cy="18641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8000" b="1" i="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D04C8CA-2106-8E26-BCDC-FD8392EA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250470"/>
            <a:ext cx="1031631" cy="602457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CB808-5DCB-97E9-822D-782F1119DDB9}"/>
              </a:ext>
            </a:extLst>
          </p:cNvPr>
          <p:cNvSpPr/>
          <p:nvPr userDrawn="1"/>
        </p:nvSpPr>
        <p:spPr>
          <a:xfrm>
            <a:off x="6616949" y="4153857"/>
            <a:ext cx="4991016" cy="513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64139-6E2C-2E44-1A81-C7ECACE994E4}"/>
              </a:ext>
            </a:extLst>
          </p:cNvPr>
          <p:cNvSpPr/>
          <p:nvPr userDrawn="1"/>
        </p:nvSpPr>
        <p:spPr>
          <a:xfrm>
            <a:off x="12313211" y="4153857"/>
            <a:ext cx="4991016" cy="513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F3E0B24-7A16-15A6-6DA5-24CC1D20CD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2624" y="4153857"/>
            <a:ext cx="4991016" cy="5133861"/>
          </a:xfrm>
          <a:prstGeom prst="rect">
            <a:avLst/>
          </a:prstGeom>
          <a:noFill/>
          <a:ln w="38100">
            <a:noFill/>
          </a:ln>
        </p:spPr>
        <p:txBody>
          <a:bodyPr vert="horz" lIns="457200" tIns="457200" rIns="457200" bIns="457200" rtlCol="0"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5D1F86-D4A1-BF09-42F0-DA2C9BF60A2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15592" y="4153857"/>
            <a:ext cx="4991016" cy="5133861"/>
          </a:xfrm>
          <a:prstGeom prst="rect">
            <a:avLst/>
          </a:prstGeom>
          <a:noFill/>
          <a:ln w="38100">
            <a:noFill/>
          </a:ln>
        </p:spPr>
        <p:txBody>
          <a:bodyPr vert="horz" lIns="457200" tIns="457200" rIns="457200" bIns="457200" rtlCol="0"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5B2D6D2-EBB8-2B3C-7A0A-648357891AA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314867" y="4153857"/>
            <a:ext cx="4991016" cy="5133861"/>
          </a:xfrm>
          <a:prstGeom prst="rect">
            <a:avLst/>
          </a:prstGeom>
          <a:noFill/>
          <a:ln w="38100">
            <a:noFill/>
          </a:ln>
        </p:spPr>
        <p:txBody>
          <a:bodyPr vert="horz" lIns="457200" tIns="457200" rIns="457200" bIns="457200" rtlCol="0"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57486-A2B7-2552-10B9-53BA9B702779}"/>
              </a:ext>
            </a:extLst>
          </p:cNvPr>
          <p:cNvSpPr/>
          <p:nvPr userDrawn="1"/>
        </p:nvSpPr>
        <p:spPr>
          <a:xfrm>
            <a:off x="905696" y="3962400"/>
            <a:ext cx="5004650" cy="191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6BE21E-3DB0-F7A7-7AB8-6E272D031DD4}"/>
              </a:ext>
            </a:extLst>
          </p:cNvPr>
          <p:cNvSpPr/>
          <p:nvPr userDrawn="1"/>
        </p:nvSpPr>
        <p:spPr>
          <a:xfrm>
            <a:off x="6600643" y="3962400"/>
            <a:ext cx="5004650" cy="191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865A93-B269-E305-1345-8BCC09AB986A}"/>
              </a:ext>
            </a:extLst>
          </p:cNvPr>
          <p:cNvSpPr/>
          <p:nvPr userDrawn="1"/>
        </p:nvSpPr>
        <p:spPr>
          <a:xfrm>
            <a:off x="12311633" y="3962400"/>
            <a:ext cx="5004650" cy="191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NTENT-IM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ument 4">
            <a:extLst>
              <a:ext uri="{FF2B5EF4-FFF2-40B4-BE49-F238E27FC236}">
                <a16:creationId xmlns:a16="http://schemas.microsoft.com/office/drawing/2014/main" id="{321A86AA-C8B9-A53C-6FDF-CA8206EB26F7}"/>
              </a:ext>
            </a:extLst>
          </p:cNvPr>
          <p:cNvSpPr/>
          <p:nvPr userDrawn="1"/>
        </p:nvSpPr>
        <p:spPr>
          <a:xfrm flipV="1">
            <a:off x="0" y="5143500"/>
            <a:ext cx="18288000" cy="5143500"/>
          </a:xfrm>
          <a:prstGeom prst="flowChartDocument">
            <a:avLst/>
          </a:prstGeom>
          <a:gradFill>
            <a:gsLst>
              <a:gs pos="0">
                <a:srgbClr val="007FAC"/>
              </a:gs>
              <a:gs pos="82000">
                <a:srgbClr val="CC0033"/>
              </a:gs>
            </a:gsLst>
            <a:lin ang="123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271C7-E439-862A-B063-4DCE576AC0D1}"/>
              </a:ext>
            </a:extLst>
          </p:cNvPr>
          <p:cNvSpPr/>
          <p:nvPr userDrawn="1"/>
        </p:nvSpPr>
        <p:spPr>
          <a:xfrm>
            <a:off x="905696" y="4153857"/>
            <a:ext cx="4991016" cy="513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5088" y="946483"/>
            <a:ext cx="16417824" cy="18641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8000" b="1" i="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D04C8CA-2106-8E26-BCDC-FD8392EA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250470"/>
            <a:ext cx="1031631" cy="602457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CB808-5DCB-97E9-822D-782F1119DDB9}"/>
              </a:ext>
            </a:extLst>
          </p:cNvPr>
          <p:cNvSpPr/>
          <p:nvPr userDrawn="1"/>
        </p:nvSpPr>
        <p:spPr>
          <a:xfrm>
            <a:off x="6616949" y="4153857"/>
            <a:ext cx="4991016" cy="513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64139-6E2C-2E44-1A81-C7ECACE994E4}"/>
              </a:ext>
            </a:extLst>
          </p:cNvPr>
          <p:cNvSpPr/>
          <p:nvPr userDrawn="1"/>
        </p:nvSpPr>
        <p:spPr>
          <a:xfrm>
            <a:off x="12313211" y="4153857"/>
            <a:ext cx="4991016" cy="513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F3E0B24-7A16-15A6-6DA5-24CC1D20CD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2624" y="6439644"/>
            <a:ext cx="4991016" cy="2848074"/>
          </a:xfrm>
          <a:prstGeom prst="rect">
            <a:avLst/>
          </a:prstGeom>
          <a:noFill/>
          <a:ln w="38100">
            <a:noFill/>
          </a:ln>
        </p:spPr>
        <p:txBody>
          <a:bodyPr vert="horz" lIns="457200" tIns="457200" rIns="457200" bIns="457200" rtlCol="0"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5D1F86-D4A1-BF09-42F0-DA2C9BF60A2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15592" y="6439644"/>
            <a:ext cx="4991016" cy="2848074"/>
          </a:xfrm>
          <a:prstGeom prst="rect">
            <a:avLst/>
          </a:prstGeom>
          <a:noFill/>
          <a:ln w="38100">
            <a:noFill/>
          </a:ln>
        </p:spPr>
        <p:txBody>
          <a:bodyPr vert="horz" lIns="457200" tIns="457200" rIns="457200" bIns="457200" rtlCol="0"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5B2D6D2-EBB8-2B3C-7A0A-648357891AA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314867" y="6439644"/>
            <a:ext cx="4991016" cy="2848074"/>
          </a:xfrm>
          <a:prstGeom prst="rect">
            <a:avLst/>
          </a:prstGeom>
          <a:noFill/>
          <a:ln w="38100">
            <a:noFill/>
          </a:ln>
        </p:spPr>
        <p:txBody>
          <a:bodyPr vert="horz" lIns="457200" tIns="457200" rIns="457200" bIns="457200" rtlCol="0"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DA85F41-200D-5E10-EC99-7CF39FD7E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2813" y="4064000"/>
            <a:ext cx="4991100" cy="2375644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D80A9DE-2201-C83E-FAC0-818600DBC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7761" y="4064000"/>
            <a:ext cx="4991100" cy="2375644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822B492-72C4-6E13-5669-D8D7730358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02709" y="4064000"/>
            <a:ext cx="4991100" cy="2375644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66FF1DA1-8CE2-0132-E5E9-1593271F6EB0}"/>
              </a:ext>
            </a:extLst>
          </p:cNvPr>
          <p:cNvSpPr/>
          <p:nvPr userDrawn="1"/>
        </p:nvSpPr>
        <p:spPr>
          <a:xfrm flipH="1">
            <a:off x="10793896" y="345975"/>
            <a:ext cx="7494104" cy="9941025"/>
          </a:xfrm>
          <a:custGeom>
            <a:avLst/>
            <a:gdLst>
              <a:gd name="connsiteX0" fmla="*/ 740546 w 6212469"/>
              <a:gd name="connsiteY0" fmla="*/ 0 h 8240920"/>
              <a:gd name="connsiteX1" fmla="*/ 6212469 w 6212469"/>
              <a:gd name="connsiteY1" fmla="*/ 5471923 h 8240920"/>
              <a:gd name="connsiteX2" fmla="*/ 5552038 w 6212469"/>
              <a:gd name="connsiteY2" fmla="*/ 8080167 h 8240920"/>
              <a:gd name="connsiteX3" fmla="*/ 5459607 w 6212469"/>
              <a:gd name="connsiteY3" fmla="*/ 8240920 h 8240920"/>
              <a:gd name="connsiteX4" fmla="*/ 0 w 6212469"/>
              <a:gd name="connsiteY4" fmla="*/ 8240920 h 8240920"/>
              <a:gd name="connsiteX5" fmla="*/ 0 w 6212469"/>
              <a:gd name="connsiteY5" fmla="*/ 51260 h 8240920"/>
              <a:gd name="connsiteX6" fmla="*/ 181074 w 6212469"/>
              <a:gd name="connsiteY6" fmla="*/ 28251 h 8240920"/>
              <a:gd name="connsiteX7" fmla="*/ 740546 w 6212469"/>
              <a:gd name="connsiteY7" fmla="*/ 0 h 824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12469" h="8240920">
                <a:moveTo>
                  <a:pt x="740546" y="0"/>
                </a:moveTo>
                <a:cubicBezTo>
                  <a:pt x="3762606" y="0"/>
                  <a:pt x="6212469" y="2449863"/>
                  <a:pt x="6212469" y="5471923"/>
                </a:cubicBezTo>
                <a:cubicBezTo>
                  <a:pt x="6212469" y="6416317"/>
                  <a:pt x="5973225" y="7304832"/>
                  <a:pt x="5552038" y="8080167"/>
                </a:cubicBezTo>
                <a:lnTo>
                  <a:pt x="5459607" y="8240920"/>
                </a:lnTo>
                <a:lnTo>
                  <a:pt x="0" y="8240920"/>
                </a:lnTo>
                <a:lnTo>
                  <a:pt x="0" y="51260"/>
                </a:lnTo>
                <a:lnTo>
                  <a:pt x="181074" y="28251"/>
                </a:lnTo>
                <a:cubicBezTo>
                  <a:pt x="365024" y="9570"/>
                  <a:pt x="551668" y="0"/>
                  <a:pt x="740546" y="0"/>
                </a:cubicBezTo>
                <a:close/>
              </a:path>
            </a:pathLst>
          </a:custGeom>
          <a:gradFill>
            <a:gsLst>
              <a:gs pos="0">
                <a:srgbClr val="007FAC"/>
              </a:gs>
              <a:gs pos="78000">
                <a:srgbClr val="CC0033"/>
              </a:gs>
            </a:gsLst>
            <a:lin ang="14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6971" y="3600088"/>
            <a:ext cx="7119100" cy="678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4800" b="1" i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1" name="Content Placeholder 19">
            <a:extLst>
              <a:ext uri="{FF2B5EF4-FFF2-40B4-BE49-F238E27FC236}">
                <a16:creationId xmlns:a16="http://schemas.microsoft.com/office/drawing/2014/main" id="{563C1CDF-EEF1-816E-277A-3EBB313C97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7317" y="4553922"/>
            <a:ext cx="7119100" cy="433399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EA6A189-9AED-EBAB-D5C7-0426CECA3D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3318047" y="4757547"/>
            <a:ext cx="8399709" cy="745497"/>
          </a:xfrm>
        </p:spPr>
        <p:txBody>
          <a:bodyPr lIns="0" tIns="0" rIns="0" bIns="0" anchor="ctr" anchorCtr="0">
            <a:noAutofit/>
          </a:bodyPr>
          <a:lstStyle>
            <a:lvl1pPr algn="l">
              <a:defRPr sz="2000" b="1" i="0" spc="600">
                <a:solidFill>
                  <a:srgbClr val="EBB6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 dirty="0"/>
              <a:t>SOME OTHER TEXT GOES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07F272-44DF-D29F-FF2F-4F5181511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320" y="953835"/>
            <a:ext cx="10793741" cy="188540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0E853-1F29-B293-6DA8-907C3D38A029}"/>
              </a:ext>
            </a:extLst>
          </p:cNvPr>
          <p:cNvSpPr/>
          <p:nvPr userDrawn="1"/>
        </p:nvSpPr>
        <p:spPr>
          <a:xfrm>
            <a:off x="8863691" y="3240048"/>
            <a:ext cx="7865965" cy="607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9B07AC8-87D5-55D7-C299-0AF6F8DC4DD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247031" y="3600088"/>
            <a:ext cx="7070156" cy="678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4800" b="1" i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8" name="Content Placeholder 19">
            <a:extLst>
              <a:ext uri="{FF2B5EF4-FFF2-40B4-BE49-F238E27FC236}">
                <a16:creationId xmlns:a16="http://schemas.microsoft.com/office/drawing/2014/main" id="{E4983FD7-5BA8-5482-CA9A-D4472D8B2A6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247377" y="4553922"/>
            <a:ext cx="7070156" cy="433399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0CEE84-E253-3EDD-06C0-B5942AFE7896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3015214" y="803672"/>
            <a:ext cx="2325757" cy="1997436"/>
          </a:xfrm>
          <a:prstGeom prst="line">
            <a:avLst/>
          </a:prstGeom>
          <a:ln w="76200">
            <a:solidFill>
              <a:srgbClr val="EB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14AA31-C9BD-EBB2-4BE3-E56DDF201C9E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2493185" y="803672"/>
            <a:ext cx="2325757" cy="1997436"/>
          </a:xfrm>
          <a:prstGeom prst="line">
            <a:avLst/>
          </a:prstGeom>
          <a:ln w="76200">
            <a:solidFill>
              <a:srgbClr val="EB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F1C104E-A8A7-1039-3BC3-198A78BE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996" y="9340517"/>
            <a:ext cx="1031631" cy="512410"/>
          </a:xfrm>
        </p:spPr>
        <p:txBody>
          <a:bodyPr lIns="0" tIns="0" rIns="0" bIns="0" anchor="b" anchorCtr="0"/>
          <a:lstStyle>
            <a:lvl1pPr algn="l"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077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8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ument 1">
            <a:extLst>
              <a:ext uri="{FF2B5EF4-FFF2-40B4-BE49-F238E27FC236}">
                <a16:creationId xmlns:a16="http://schemas.microsoft.com/office/drawing/2014/main" id="{FF025C4B-2508-812E-C0BA-5220B26EA408}"/>
              </a:ext>
            </a:extLst>
          </p:cNvPr>
          <p:cNvSpPr/>
          <p:nvPr userDrawn="1"/>
        </p:nvSpPr>
        <p:spPr>
          <a:xfrm flipH="1" flipV="1">
            <a:off x="0" y="4959907"/>
            <a:ext cx="18288000" cy="532709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887"/>
              <a:gd name="connsiteX1" fmla="*/ 21600 w 21600"/>
              <a:gd name="connsiteY1" fmla="*/ 0 h 20887"/>
              <a:gd name="connsiteX2" fmla="*/ 21585 w 21600"/>
              <a:gd name="connsiteY2" fmla="*/ 11717 h 20887"/>
              <a:gd name="connsiteX3" fmla="*/ 0 w 21600"/>
              <a:gd name="connsiteY3" fmla="*/ 20172 h 20887"/>
              <a:gd name="connsiteX4" fmla="*/ 0 w 21600"/>
              <a:gd name="connsiteY4" fmla="*/ 0 h 2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887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585" y="5943"/>
                  <a:pt x="21585" y="11717"/>
                </a:cubicBezTo>
                <a:cubicBezTo>
                  <a:pt x="10785" y="11717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FAC"/>
              </a:gs>
              <a:gs pos="82000">
                <a:srgbClr val="CC0033"/>
              </a:gs>
            </a:gsLst>
            <a:lin ang="123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7AB90-9317-69DE-99BC-79E53EA854CC}"/>
              </a:ext>
            </a:extLst>
          </p:cNvPr>
          <p:cNvSpPr txBox="1">
            <a:spLocks/>
          </p:cNvSpPr>
          <p:nvPr userDrawn="1"/>
        </p:nvSpPr>
        <p:spPr>
          <a:xfrm>
            <a:off x="16693816" y="9250470"/>
            <a:ext cx="1031631" cy="6024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921B33-9E24-5A08-0C90-678ABF97A56C}"/>
              </a:ext>
            </a:extLst>
          </p:cNvPr>
          <p:cNvSpPr/>
          <p:nvPr userDrawn="1"/>
        </p:nvSpPr>
        <p:spPr>
          <a:xfrm>
            <a:off x="964196" y="3240048"/>
            <a:ext cx="7963904" cy="607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5716" y="3600088"/>
            <a:ext cx="7119865" cy="953834"/>
          </a:xfrm>
          <a:prstGeom prst="rect">
            <a:avLst/>
          </a:prstGeom>
          <a:solidFill>
            <a:schemeClr val="accent2"/>
          </a:solidFill>
        </p:spPr>
        <p:txBody>
          <a:bodyPr tIns="182880" bIns="182880" anchor="t" anchorCtr="0">
            <a:no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1" name="Content Placeholder 19">
            <a:extLst>
              <a:ext uri="{FF2B5EF4-FFF2-40B4-BE49-F238E27FC236}">
                <a16:creationId xmlns:a16="http://schemas.microsoft.com/office/drawing/2014/main" id="{563C1CDF-EEF1-816E-277A-3EBB313C97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6062" y="4913962"/>
            <a:ext cx="7119865" cy="397395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C8C541-224A-FF1B-1BC9-FA0E65A0C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5088" y="946483"/>
            <a:ext cx="16417824" cy="18641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8000" b="1" i="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AAB21C-270E-11BA-B388-6B0044EAD09A}"/>
              </a:ext>
            </a:extLst>
          </p:cNvPr>
          <p:cNvSpPr/>
          <p:nvPr userDrawn="1"/>
        </p:nvSpPr>
        <p:spPr>
          <a:xfrm>
            <a:off x="9354217" y="3240048"/>
            <a:ext cx="7963904" cy="607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7D3A075-8EB6-C03C-1E6A-36ADAF0783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765737" y="3600088"/>
            <a:ext cx="7119865" cy="953834"/>
          </a:xfrm>
          <a:prstGeom prst="rect">
            <a:avLst/>
          </a:prstGeom>
          <a:solidFill>
            <a:schemeClr val="accent2"/>
          </a:solidFill>
        </p:spPr>
        <p:txBody>
          <a:bodyPr tIns="182880" bIns="182880" anchor="t" anchorCtr="0">
            <a:no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E99F9AB3-4556-63EF-0F4B-47F903DEFD9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766083" y="4913962"/>
            <a:ext cx="7119865" cy="397395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019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89" userDrawn="1">
          <p15:clr>
            <a:srgbClr val="FBAE40"/>
          </p15:clr>
        </p15:guide>
        <p15:guide id="3" pos="5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HEA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CC842D-CEA9-1D3D-CA5C-3B75BA2D6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55D7B8-7530-6EFD-1E48-AEB421653D1F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43000">
                <a:srgbClr val="007FAC">
                  <a:alpha val="0"/>
                </a:srgbClr>
              </a:gs>
              <a:gs pos="100000">
                <a:srgbClr val="CC0033"/>
              </a:gs>
            </a:gsLst>
            <a:lin ang="141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1343FA-8C69-05A6-C5C9-F803A8518053}"/>
              </a:ext>
            </a:extLst>
          </p:cNvPr>
          <p:cNvSpPr/>
          <p:nvPr userDrawn="1"/>
        </p:nvSpPr>
        <p:spPr>
          <a:xfrm>
            <a:off x="1262270" y="1279113"/>
            <a:ext cx="15763461" cy="7728775"/>
          </a:xfrm>
          <a:prstGeom prst="rect">
            <a:avLst/>
          </a:prstGeom>
          <a:noFill/>
          <a:ln w="28575">
            <a:solidFill>
              <a:srgbClr val="EBB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9A93878-4410-13B9-5380-A88D1AFF46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7165445"/>
            <a:ext cx="18288000" cy="368416"/>
          </a:xfrm>
          <a:prstGeom prst="rect">
            <a:avLst/>
          </a:prstGeom>
        </p:spPr>
        <p:txBody>
          <a:bodyPr lIns="1188720">
            <a:normAutofit/>
          </a:bodyPr>
          <a:lstStyle>
            <a:lvl1pPr marL="0" indent="0" algn="ctr">
              <a:buNone/>
              <a:defRPr sz="2400" b="1" i="0" spc="300">
                <a:solidFill>
                  <a:srgbClr val="EBB6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 SHORT SUBTITLE WILL GO HERE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7FA0DC-9B36-13B0-935B-0ACC374E4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56904"/>
            <a:ext cx="18288000" cy="386138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13000"/>
              </a:lnSpc>
              <a:defRPr sz="15000" b="1" i="0">
                <a:solidFill>
                  <a:schemeClr val="bg1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10893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CONTENT-CAPTION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>
            <a:extLst>
              <a:ext uri="{FF2B5EF4-FFF2-40B4-BE49-F238E27FC236}">
                <a16:creationId xmlns:a16="http://schemas.microsoft.com/office/drawing/2014/main" id="{4947E578-01B0-B418-4D08-09960777271C}"/>
              </a:ext>
            </a:extLst>
          </p:cNvPr>
          <p:cNvSpPr/>
          <p:nvPr userDrawn="1"/>
        </p:nvSpPr>
        <p:spPr>
          <a:xfrm rot="5400000" flipH="1" flipV="1">
            <a:off x="572383" y="-585267"/>
            <a:ext cx="10299882" cy="11444648"/>
          </a:xfrm>
          <a:prstGeom prst="flowChartDocument">
            <a:avLst/>
          </a:prstGeom>
          <a:gradFill>
            <a:gsLst>
              <a:gs pos="0">
                <a:srgbClr val="007FAC"/>
              </a:gs>
              <a:gs pos="82000">
                <a:srgbClr val="CC0033"/>
              </a:gs>
            </a:gsLst>
            <a:lin ang="123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9E701F-694A-72E6-999B-C766F1D4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250470"/>
            <a:ext cx="1031631" cy="60245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6B4C67BC-04BB-9F92-A035-284EE3A8B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587" y="-257100"/>
            <a:ext cx="2761725" cy="2761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159" y="1327075"/>
            <a:ext cx="6089850" cy="6890537"/>
          </a:xfrm>
          <a:prstGeom prst="rect">
            <a:avLst/>
          </a:prstGeom>
        </p:spPr>
        <p:txBody>
          <a:bodyPr lIns="365760" tIns="0" rIns="0" bIns="0" anchor="t" anchorCtr="0">
            <a:noAutofit/>
          </a:bodyPr>
          <a:lstStyle>
            <a:lvl1pPr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r>
              <a:rPr lang="en-US" dirty="0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8F08D9F-997A-4E03-CC63-1AF5E6191E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2252" y="8935751"/>
            <a:ext cx="5191496" cy="63311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 b="1" i="0" spc="600">
                <a:solidFill>
                  <a:srgbClr val="EBB6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F35F65EF-9AE2-66A1-F0DB-3F796D9C2D2F}"/>
              </a:ext>
            </a:extLst>
          </p:cNvPr>
          <p:cNvSpPr/>
          <p:nvPr userDrawn="1"/>
        </p:nvSpPr>
        <p:spPr>
          <a:xfrm>
            <a:off x="8168503" y="3801937"/>
            <a:ext cx="7360977" cy="6123813"/>
          </a:xfrm>
          <a:prstGeom prst="rtTriangle">
            <a:avLst/>
          </a:prstGeom>
          <a:noFill/>
          <a:ln w="25400">
            <a:solidFill>
              <a:srgbClr val="EBB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E2CF78-931C-7859-7617-64DA32DEF4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26552" y="885825"/>
            <a:ext cx="8647112" cy="8515350"/>
          </a:xfrm>
          <a:solidFill>
            <a:schemeClr val="bg1"/>
          </a:solidFill>
        </p:spPr>
        <p:txBody>
          <a:bodyPr lIns="457200" tIns="45720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11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APTION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 7">
            <a:extLst>
              <a:ext uri="{FF2B5EF4-FFF2-40B4-BE49-F238E27FC236}">
                <a16:creationId xmlns:a16="http://schemas.microsoft.com/office/drawing/2014/main" id="{C899B3E1-2B46-34E5-5FFA-1D70B07FD9B1}"/>
              </a:ext>
            </a:extLst>
          </p:cNvPr>
          <p:cNvSpPr/>
          <p:nvPr userDrawn="1"/>
        </p:nvSpPr>
        <p:spPr>
          <a:xfrm rot="16200000" flipV="1">
            <a:off x="7383304" y="-617698"/>
            <a:ext cx="10299882" cy="11509510"/>
          </a:xfrm>
          <a:prstGeom prst="flowChartDocument">
            <a:avLst/>
          </a:prstGeom>
          <a:gradFill>
            <a:gsLst>
              <a:gs pos="0">
                <a:srgbClr val="007FAC"/>
              </a:gs>
              <a:gs pos="82000">
                <a:srgbClr val="CC0033"/>
              </a:gs>
            </a:gsLst>
            <a:lin ang="123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8269" y="886325"/>
            <a:ext cx="6939719" cy="281219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 with caption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86492" y="3960440"/>
            <a:ext cx="5191496" cy="63311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r">
              <a:buNone/>
              <a:defRPr sz="2000" b="1" i="0" spc="600">
                <a:solidFill>
                  <a:srgbClr val="EBB6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86BADD-3E26-EBC5-39DC-4EA96048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351" y="9387704"/>
            <a:ext cx="694747" cy="434075"/>
          </a:xfrm>
        </p:spPr>
        <p:txBody>
          <a:bodyPr lIns="0" tIns="0" rIns="0" bIns="0" anchor="b" anchorCtr="0"/>
          <a:lstStyle>
            <a:lvl1pPr algn="l"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C069F515-6DC2-1603-0E52-27AC418DB835}"/>
              </a:ext>
            </a:extLst>
          </p:cNvPr>
          <p:cNvSpPr/>
          <p:nvPr userDrawn="1"/>
        </p:nvSpPr>
        <p:spPr>
          <a:xfrm flipH="1">
            <a:off x="13703120" y="6080785"/>
            <a:ext cx="4149431" cy="3740994"/>
          </a:xfrm>
          <a:prstGeom prst="rtTriangle">
            <a:avLst/>
          </a:prstGeom>
          <a:noFill/>
          <a:ln w="25400">
            <a:solidFill>
              <a:srgbClr val="EBB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7B70CC-91B3-17C1-AC52-2EBA3F992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38269" y="5143500"/>
            <a:ext cx="6989763" cy="4248472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E9A6239-E4BF-0393-7181-BCFA69093A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7814" y="885825"/>
            <a:ext cx="8647112" cy="8515350"/>
          </a:xfrm>
          <a:solidFill>
            <a:schemeClr val="bg1"/>
          </a:solidFill>
        </p:spPr>
        <p:txBody>
          <a:bodyPr lIns="457200" tIns="457200" r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368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APTION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ument 4">
            <a:extLst>
              <a:ext uri="{FF2B5EF4-FFF2-40B4-BE49-F238E27FC236}">
                <a16:creationId xmlns:a16="http://schemas.microsoft.com/office/drawing/2014/main" id="{59729DA4-8DE5-C31D-54FB-5D4F2B7FD6D3}"/>
              </a:ext>
            </a:extLst>
          </p:cNvPr>
          <p:cNvSpPr/>
          <p:nvPr userDrawn="1"/>
        </p:nvSpPr>
        <p:spPr>
          <a:xfrm rot="5400000" flipH="1" flipV="1">
            <a:off x="522375" y="-535259"/>
            <a:ext cx="10299882" cy="11344634"/>
          </a:xfrm>
          <a:prstGeom prst="flowChartDocument">
            <a:avLst/>
          </a:prstGeom>
          <a:gradFill>
            <a:gsLst>
              <a:gs pos="0">
                <a:srgbClr val="007FAC"/>
              </a:gs>
              <a:gs pos="82000">
                <a:srgbClr val="CC0033"/>
              </a:gs>
            </a:gsLst>
            <a:lin ang="123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2251" y="5861636"/>
            <a:ext cx="6983812" cy="281219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 with caption 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2252" y="8935751"/>
            <a:ext cx="5191496" cy="63311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 b="1" i="0" spc="600">
                <a:solidFill>
                  <a:srgbClr val="EBB6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9E701F-694A-72E6-999B-C766F1D4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250470"/>
            <a:ext cx="1031631" cy="60245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7B70CC-91B3-17C1-AC52-2EBA3F992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895026"/>
            <a:ext cx="6989763" cy="4061985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B745547-6B52-205B-7F20-C6AC959C57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42364" y="885825"/>
            <a:ext cx="8647112" cy="8515350"/>
          </a:xfrm>
          <a:solidFill>
            <a:schemeClr val="bg1"/>
          </a:solidFill>
        </p:spPr>
        <p:txBody>
          <a:bodyPr lIns="457200" tIns="45720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20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32FAE-FEF0-D6D0-B248-DDF9CA15A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55D7B8-7530-6EFD-1E48-AEB421653D1F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39000">
                <a:srgbClr val="007FAC">
                  <a:alpha val="0"/>
                </a:srgbClr>
              </a:gs>
              <a:gs pos="100000">
                <a:srgbClr val="CC0033"/>
              </a:gs>
            </a:gsLst>
            <a:lin ang="141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1343FA-8C69-05A6-C5C9-F803A8518053}"/>
              </a:ext>
            </a:extLst>
          </p:cNvPr>
          <p:cNvSpPr/>
          <p:nvPr userDrawn="1"/>
        </p:nvSpPr>
        <p:spPr>
          <a:xfrm>
            <a:off x="1262270" y="1279113"/>
            <a:ext cx="15763461" cy="7728775"/>
          </a:xfrm>
          <a:prstGeom prst="rect">
            <a:avLst/>
          </a:prstGeom>
          <a:noFill/>
          <a:ln w="28575">
            <a:solidFill>
              <a:srgbClr val="EBB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9A93878-4410-13B9-5380-A88D1AFF46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7165445"/>
            <a:ext cx="18288000" cy="368416"/>
          </a:xfrm>
          <a:prstGeom prst="rect">
            <a:avLst/>
          </a:prstGeom>
        </p:spPr>
        <p:txBody>
          <a:bodyPr lIns="1188720">
            <a:normAutofit/>
          </a:bodyPr>
          <a:lstStyle>
            <a:lvl1pPr marL="0" indent="0" algn="ctr">
              <a:buNone/>
              <a:defRPr sz="2400" b="1" i="0" spc="300">
                <a:solidFill>
                  <a:srgbClr val="EBB6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 SHORT SUBTITLE WILL GO HERE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7FA0DC-9B36-13B0-935B-0ACC374E4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56904"/>
            <a:ext cx="18288000" cy="386138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13000"/>
              </a:lnSpc>
              <a:defRPr sz="15000" b="1" i="0">
                <a:solidFill>
                  <a:schemeClr val="bg1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20663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HEAD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45520-8F03-D450-1C0C-D65EFCF12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8288000" cy="10287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55D7B8-7530-6EFD-1E48-AEB421653D1F}"/>
              </a:ext>
            </a:extLst>
          </p:cNvPr>
          <p:cNvSpPr/>
          <p:nvPr userDrawn="1"/>
        </p:nvSpPr>
        <p:spPr>
          <a:xfrm>
            <a:off x="-2" y="0"/>
            <a:ext cx="18288000" cy="10287000"/>
          </a:xfrm>
          <a:prstGeom prst="rect">
            <a:avLst/>
          </a:prstGeom>
          <a:gradFill>
            <a:gsLst>
              <a:gs pos="36000">
                <a:srgbClr val="007FAC">
                  <a:alpha val="0"/>
                </a:srgbClr>
              </a:gs>
              <a:gs pos="100000">
                <a:srgbClr val="CC0033"/>
              </a:gs>
            </a:gsLst>
            <a:lin ang="141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1343FA-8C69-05A6-C5C9-F803A8518053}"/>
              </a:ext>
            </a:extLst>
          </p:cNvPr>
          <p:cNvSpPr/>
          <p:nvPr userDrawn="1"/>
        </p:nvSpPr>
        <p:spPr>
          <a:xfrm>
            <a:off x="1262270" y="1279113"/>
            <a:ext cx="15763461" cy="7728775"/>
          </a:xfrm>
          <a:prstGeom prst="rect">
            <a:avLst/>
          </a:prstGeom>
          <a:noFill/>
          <a:ln w="28575">
            <a:solidFill>
              <a:srgbClr val="EBB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9A93878-4410-13B9-5380-A88D1AFF46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7165445"/>
            <a:ext cx="18288000" cy="368416"/>
          </a:xfrm>
          <a:prstGeom prst="rect">
            <a:avLst/>
          </a:prstGeom>
        </p:spPr>
        <p:txBody>
          <a:bodyPr lIns="1188720">
            <a:normAutofit/>
          </a:bodyPr>
          <a:lstStyle>
            <a:lvl1pPr marL="0" indent="0" algn="ctr">
              <a:buNone/>
              <a:defRPr sz="2400" b="1" i="0" spc="300">
                <a:solidFill>
                  <a:srgbClr val="EBB6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 SHORT SUBTITLE WILL GO HERE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7FA0DC-9B36-13B0-935B-0ACC374E4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56904"/>
            <a:ext cx="18288000" cy="386138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13000"/>
              </a:lnSpc>
              <a:defRPr sz="15000" b="1" i="0">
                <a:solidFill>
                  <a:schemeClr val="bg1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20656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HEAD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53337C-3453-7897-E4E5-671CD5790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55D7B8-7530-6EFD-1E48-AEB421653D1F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41000">
                <a:srgbClr val="007FAC">
                  <a:alpha val="0"/>
                </a:srgbClr>
              </a:gs>
              <a:gs pos="100000">
                <a:srgbClr val="CC0033"/>
              </a:gs>
            </a:gsLst>
            <a:lin ang="141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1343FA-8C69-05A6-C5C9-F803A8518053}"/>
              </a:ext>
            </a:extLst>
          </p:cNvPr>
          <p:cNvSpPr/>
          <p:nvPr userDrawn="1"/>
        </p:nvSpPr>
        <p:spPr>
          <a:xfrm>
            <a:off x="1262270" y="1279113"/>
            <a:ext cx="15763461" cy="7728775"/>
          </a:xfrm>
          <a:prstGeom prst="rect">
            <a:avLst/>
          </a:prstGeom>
          <a:noFill/>
          <a:ln w="28575">
            <a:solidFill>
              <a:srgbClr val="EBB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9A93878-4410-13B9-5380-A88D1AFF46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7165445"/>
            <a:ext cx="18288000" cy="368416"/>
          </a:xfrm>
          <a:prstGeom prst="rect">
            <a:avLst/>
          </a:prstGeom>
        </p:spPr>
        <p:txBody>
          <a:bodyPr lIns="1188720">
            <a:normAutofit/>
          </a:bodyPr>
          <a:lstStyle>
            <a:lvl1pPr marL="0" indent="0" algn="ctr">
              <a:buNone/>
              <a:defRPr sz="2400" b="1" i="0" spc="300">
                <a:solidFill>
                  <a:srgbClr val="EBB6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 SHORT SUBTITLE WILL GO HERE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7FA0DC-9B36-13B0-935B-0ACC374E4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56904"/>
            <a:ext cx="18288000" cy="386138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13000"/>
              </a:lnSpc>
              <a:defRPr sz="15000" b="1" i="0">
                <a:solidFill>
                  <a:schemeClr val="bg1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48409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4591228-D159-E173-4647-7B8D287B74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18320171" cy="8090701"/>
          </a:xfrm>
          <a:custGeom>
            <a:avLst/>
            <a:gdLst>
              <a:gd name="connsiteX0" fmla="*/ 0 w 18320171"/>
              <a:gd name="connsiteY0" fmla="*/ 0 h 8090701"/>
              <a:gd name="connsiteX1" fmla="*/ 18287999 w 18320171"/>
              <a:gd name="connsiteY1" fmla="*/ 0 h 8090701"/>
              <a:gd name="connsiteX2" fmla="*/ 18320171 w 18320171"/>
              <a:gd name="connsiteY2" fmla="*/ 8090701 h 8090701"/>
              <a:gd name="connsiteX3" fmla="*/ 17454715 w 18320171"/>
              <a:gd name="connsiteY3" fmla="*/ 7659305 h 8090701"/>
              <a:gd name="connsiteX4" fmla="*/ 17399703 w 18320171"/>
              <a:gd name="connsiteY4" fmla="*/ 7632817 h 8090701"/>
              <a:gd name="connsiteX5" fmla="*/ 17399703 w 18320171"/>
              <a:gd name="connsiteY5" fmla="*/ 2071709 h 8090701"/>
              <a:gd name="connsiteX6" fmla="*/ 16833271 w 18320171"/>
              <a:gd name="connsiteY6" fmla="*/ 2442122 h 8090701"/>
              <a:gd name="connsiteX7" fmla="*/ 16833271 w 18320171"/>
              <a:gd name="connsiteY7" fmla="*/ 1168552 h 8090701"/>
              <a:gd name="connsiteX8" fmla="*/ 9944100 w 18320171"/>
              <a:gd name="connsiteY8" fmla="*/ 1168552 h 8090701"/>
              <a:gd name="connsiteX9" fmla="*/ 9944100 w 18320171"/>
              <a:gd name="connsiteY9" fmla="*/ 5113907 h 8090701"/>
              <a:gd name="connsiteX10" fmla="*/ 9604310 w 18320171"/>
              <a:gd name="connsiteY10" fmla="*/ 5061581 h 8090701"/>
              <a:gd name="connsiteX11" fmla="*/ 16087 w 18320171"/>
              <a:gd name="connsiteY11" fmla="*/ 2827519 h 8090701"/>
              <a:gd name="connsiteX12" fmla="*/ 0 w 18320171"/>
              <a:gd name="connsiteY12" fmla="*/ 0 h 809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20171" h="8090701">
                <a:moveTo>
                  <a:pt x="0" y="0"/>
                </a:moveTo>
                <a:lnTo>
                  <a:pt x="18287999" y="0"/>
                </a:lnTo>
                <a:cubicBezTo>
                  <a:pt x="18287999" y="1589997"/>
                  <a:pt x="18320171" y="6500704"/>
                  <a:pt x="18320171" y="8090701"/>
                </a:cubicBezTo>
                <a:cubicBezTo>
                  <a:pt x="18022883" y="7939307"/>
                  <a:pt x="17734575" y="7795656"/>
                  <a:pt x="17454715" y="7659305"/>
                </a:cubicBezTo>
                <a:lnTo>
                  <a:pt x="17399703" y="7632817"/>
                </a:lnTo>
                <a:lnTo>
                  <a:pt x="17399703" y="2071709"/>
                </a:lnTo>
                <a:lnTo>
                  <a:pt x="16833271" y="2442122"/>
                </a:lnTo>
                <a:lnTo>
                  <a:pt x="16833271" y="1168552"/>
                </a:lnTo>
                <a:lnTo>
                  <a:pt x="9944100" y="1168552"/>
                </a:lnTo>
                <a:lnTo>
                  <a:pt x="9944100" y="5113907"/>
                </a:lnTo>
                <a:lnTo>
                  <a:pt x="9604310" y="5061581"/>
                </a:lnTo>
                <a:cubicBezTo>
                  <a:pt x="6935966" y="4685572"/>
                  <a:pt x="4747407" y="4784276"/>
                  <a:pt x="16087" y="2827519"/>
                </a:cubicBezTo>
                <a:cubicBezTo>
                  <a:pt x="11007" y="1884921"/>
                  <a:pt x="5080" y="942598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54447CEE-96E1-102B-7F38-AEB7FDA9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801832" y="9340517"/>
            <a:ext cx="1031631" cy="512410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FB5B0FB3-8733-C8B9-5B4E-ACBC8079FD4D}"/>
              </a:ext>
            </a:extLst>
          </p:cNvPr>
          <p:cNvSpPr/>
          <p:nvPr userDrawn="1"/>
        </p:nvSpPr>
        <p:spPr>
          <a:xfrm flipH="1">
            <a:off x="6239874" y="2071712"/>
            <a:ext cx="11159831" cy="7297868"/>
          </a:xfrm>
          <a:prstGeom prst="rtTriangle">
            <a:avLst/>
          </a:prstGeom>
          <a:gradFill flip="none" rotWithShape="1">
            <a:gsLst>
              <a:gs pos="0">
                <a:srgbClr val="007FAC">
                  <a:lumMod val="100000"/>
                </a:srgbClr>
              </a:gs>
              <a:gs pos="100000">
                <a:srgbClr val="CC003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40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57" y="5640369"/>
            <a:ext cx="8243048" cy="29733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endParaRPr lang="en-US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6E8D789-B14E-19F0-DF6E-520C5CCA64FF}"/>
              </a:ext>
            </a:extLst>
          </p:cNvPr>
          <p:cNvCxnSpPr/>
          <p:nvPr userDrawn="1"/>
        </p:nvCxnSpPr>
        <p:spPr>
          <a:xfrm flipV="1">
            <a:off x="8229600" y="2483853"/>
            <a:ext cx="7772400" cy="5029200"/>
          </a:xfrm>
          <a:prstGeom prst="line">
            <a:avLst/>
          </a:prstGeom>
          <a:ln w="76200">
            <a:solidFill>
              <a:srgbClr val="EB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A787CC8-10A4-7FDE-31DC-10F50FC870E5}"/>
              </a:ext>
            </a:extLst>
          </p:cNvPr>
          <p:cNvCxnSpPr/>
          <p:nvPr userDrawn="1"/>
        </p:nvCxnSpPr>
        <p:spPr>
          <a:xfrm flipV="1">
            <a:off x="8229600" y="2099608"/>
            <a:ext cx="7772400" cy="5029200"/>
          </a:xfrm>
          <a:prstGeom prst="line">
            <a:avLst/>
          </a:prstGeom>
          <a:ln w="76200">
            <a:solidFill>
              <a:srgbClr val="EB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2">
            <a:extLst>
              <a:ext uri="{FF2B5EF4-FFF2-40B4-BE49-F238E27FC236}">
                <a16:creationId xmlns:a16="http://schemas.microsoft.com/office/drawing/2014/main" id="{4D0A40A7-63A2-673C-6B1E-FE10AA4C45A4}"/>
              </a:ext>
            </a:extLst>
          </p:cNvPr>
          <p:cNvSpPr/>
          <p:nvPr userDrawn="1"/>
        </p:nvSpPr>
        <p:spPr>
          <a:xfrm>
            <a:off x="9944101" y="1168555"/>
            <a:ext cx="6889172" cy="8201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4050" dirty="0">
              <a:latin typeface="Lato" panose="020F0502020204030203" pitchFamily="34" charset="0"/>
            </a:endParaRP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DC728F78-E62D-C3B8-CACD-0D1503AEA2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3632" y="2028612"/>
            <a:ext cx="5198368" cy="72978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510D072D-FBC9-5B51-837F-CCA5736C80AE}"/>
              </a:ext>
            </a:extLst>
          </p:cNvPr>
          <p:cNvSpPr txBox="1">
            <a:spLocks/>
          </p:cNvSpPr>
          <p:nvPr userDrawn="1"/>
        </p:nvSpPr>
        <p:spPr>
          <a:xfrm>
            <a:off x="17386300" y="9774261"/>
            <a:ext cx="901700" cy="512410"/>
          </a:xfrm>
          <a:prstGeom prst="rect">
            <a:avLst/>
          </a:prstGeom>
        </p:spPr>
        <p:txBody>
          <a:bodyPr vert="horz" lIns="0" tIns="0" rIns="91440" bIns="9144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4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ICONS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4591228-D159-E173-4647-7B8D287B74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18320171" cy="8090701"/>
          </a:xfrm>
          <a:custGeom>
            <a:avLst/>
            <a:gdLst>
              <a:gd name="connsiteX0" fmla="*/ 0 w 18320171"/>
              <a:gd name="connsiteY0" fmla="*/ 0 h 8090701"/>
              <a:gd name="connsiteX1" fmla="*/ 18287999 w 18320171"/>
              <a:gd name="connsiteY1" fmla="*/ 0 h 8090701"/>
              <a:gd name="connsiteX2" fmla="*/ 18320171 w 18320171"/>
              <a:gd name="connsiteY2" fmla="*/ 8090701 h 8090701"/>
              <a:gd name="connsiteX3" fmla="*/ 17454715 w 18320171"/>
              <a:gd name="connsiteY3" fmla="*/ 7659305 h 8090701"/>
              <a:gd name="connsiteX4" fmla="*/ 17399703 w 18320171"/>
              <a:gd name="connsiteY4" fmla="*/ 7632817 h 8090701"/>
              <a:gd name="connsiteX5" fmla="*/ 17399703 w 18320171"/>
              <a:gd name="connsiteY5" fmla="*/ 2071709 h 8090701"/>
              <a:gd name="connsiteX6" fmla="*/ 16833271 w 18320171"/>
              <a:gd name="connsiteY6" fmla="*/ 2442122 h 8090701"/>
              <a:gd name="connsiteX7" fmla="*/ 16833271 w 18320171"/>
              <a:gd name="connsiteY7" fmla="*/ 1168552 h 8090701"/>
              <a:gd name="connsiteX8" fmla="*/ 9944100 w 18320171"/>
              <a:gd name="connsiteY8" fmla="*/ 1168552 h 8090701"/>
              <a:gd name="connsiteX9" fmla="*/ 9944100 w 18320171"/>
              <a:gd name="connsiteY9" fmla="*/ 5113907 h 8090701"/>
              <a:gd name="connsiteX10" fmla="*/ 9604310 w 18320171"/>
              <a:gd name="connsiteY10" fmla="*/ 5061581 h 8090701"/>
              <a:gd name="connsiteX11" fmla="*/ 16087 w 18320171"/>
              <a:gd name="connsiteY11" fmla="*/ 2827519 h 8090701"/>
              <a:gd name="connsiteX12" fmla="*/ 0 w 18320171"/>
              <a:gd name="connsiteY12" fmla="*/ 0 h 809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20171" h="8090701">
                <a:moveTo>
                  <a:pt x="0" y="0"/>
                </a:moveTo>
                <a:lnTo>
                  <a:pt x="18287999" y="0"/>
                </a:lnTo>
                <a:cubicBezTo>
                  <a:pt x="18287999" y="1589997"/>
                  <a:pt x="18320171" y="6500704"/>
                  <a:pt x="18320171" y="8090701"/>
                </a:cubicBezTo>
                <a:cubicBezTo>
                  <a:pt x="18022883" y="7939307"/>
                  <a:pt x="17734575" y="7795656"/>
                  <a:pt x="17454715" y="7659305"/>
                </a:cubicBezTo>
                <a:lnTo>
                  <a:pt x="17399703" y="7632817"/>
                </a:lnTo>
                <a:lnTo>
                  <a:pt x="17399703" y="2071709"/>
                </a:lnTo>
                <a:lnTo>
                  <a:pt x="16833271" y="2442122"/>
                </a:lnTo>
                <a:lnTo>
                  <a:pt x="16833271" y="1168552"/>
                </a:lnTo>
                <a:lnTo>
                  <a:pt x="9944100" y="1168552"/>
                </a:lnTo>
                <a:lnTo>
                  <a:pt x="9944100" y="5113907"/>
                </a:lnTo>
                <a:lnTo>
                  <a:pt x="9604310" y="5061581"/>
                </a:lnTo>
                <a:cubicBezTo>
                  <a:pt x="6935966" y="4685572"/>
                  <a:pt x="4747407" y="4784276"/>
                  <a:pt x="16087" y="2827519"/>
                </a:cubicBezTo>
                <a:cubicBezTo>
                  <a:pt x="11007" y="1884921"/>
                  <a:pt x="5080" y="942598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54447CEE-96E1-102B-7F38-AEB7FDA9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801832" y="9340517"/>
            <a:ext cx="1031631" cy="512410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FB5B0FB3-8733-C8B9-5B4E-ACBC8079FD4D}"/>
              </a:ext>
            </a:extLst>
          </p:cNvPr>
          <p:cNvSpPr/>
          <p:nvPr userDrawn="1"/>
        </p:nvSpPr>
        <p:spPr>
          <a:xfrm flipH="1">
            <a:off x="6239874" y="2071712"/>
            <a:ext cx="11159831" cy="7297868"/>
          </a:xfrm>
          <a:prstGeom prst="rtTriangle">
            <a:avLst/>
          </a:prstGeom>
          <a:gradFill flip="none" rotWithShape="1">
            <a:gsLst>
              <a:gs pos="0">
                <a:srgbClr val="007FAC"/>
              </a:gs>
              <a:gs pos="100000">
                <a:srgbClr val="CC003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40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57" y="5640369"/>
            <a:ext cx="8243048" cy="29733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endParaRPr lang="en-US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6E8D789-B14E-19F0-DF6E-520C5CCA64FF}"/>
              </a:ext>
            </a:extLst>
          </p:cNvPr>
          <p:cNvCxnSpPr/>
          <p:nvPr userDrawn="1"/>
        </p:nvCxnSpPr>
        <p:spPr>
          <a:xfrm flipV="1">
            <a:off x="8229600" y="2483853"/>
            <a:ext cx="7772400" cy="5029200"/>
          </a:xfrm>
          <a:prstGeom prst="line">
            <a:avLst/>
          </a:prstGeom>
          <a:ln w="76200">
            <a:solidFill>
              <a:srgbClr val="EB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A787CC8-10A4-7FDE-31DC-10F50FC870E5}"/>
              </a:ext>
            </a:extLst>
          </p:cNvPr>
          <p:cNvCxnSpPr/>
          <p:nvPr userDrawn="1"/>
        </p:nvCxnSpPr>
        <p:spPr>
          <a:xfrm flipV="1">
            <a:off x="8229600" y="2099608"/>
            <a:ext cx="7772400" cy="5029200"/>
          </a:xfrm>
          <a:prstGeom prst="line">
            <a:avLst/>
          </a:prstGeom>
          <a:ln w="76200">
            <a:solidFill>
              <a:srgbClr val="EB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2">
            <a:extLst>
              <a:ext uri="{FF2B5EF4-FFF2-40B4-BE49-F238E27FC236}">
                <a16:creationId xmlns:a16="http://schemas.microsoft.com/office/drawing/2014/main" id="{4D0A40A7-63A2-673C-6B1E-FE10AA4C45A4}"/>
              </a:ext>
            </a:extLst>
          </p:cNvPr>
          <p:cNvSpPr/>
          <p:nvPr userDrawn="1"/>
        </p:nvSpPr>
        <p:spPr>
          <a:xfrm>
            <a:off x="9944101" y="1168555"/>
            <a:ext cx="6889172" cy="8201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4050" dirty="0">
              <a:latin typeface="Lato" panose="020F0502020204030203" pitchFamily="34" charset="0"/>
            </a:endParaRP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DC728F78-E62D-C3B8-CACD-0D1503AEA2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103932" y="5600701"/>
            <a:ext cx="3826768" cy="72978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BF6EF6-DFE7-8A8B-6BD4-134423EDBB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15600" y="2028612"/>
            <a:ext cx="1371600" cy="137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006374-0EFF-FBCE-D08C-F24182D191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87200" y="2076438"/>
            <a:ext cx="4946073" cy="384245"/>
          </a:xfrm>
        </p:spPr>
        <p:txBody>
          <a:bodyPr lIns="182880" tIns="0" rIns="0" bIns="0"/>
          <a:lstStyle/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52">
            <a:extLst>
              <a:ext uri="{FF2B5EF4-FFF2-40B4-BE49-F238E27FC236}">
                <a16:creationId xmlns:a16="http://schemas.microsoft.com/office/drawing/2014/main" id="{553AD14F-16A9-3197-F433-8B91BD615F1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887200" y="2465361"/>
            <a:ext cx="4974330" cy="801395"/>
          </a:xfrm>
        </p:spPr>
        <p:txBody>
          <a:bodyPr lIns="18288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EFB639C-B69D-5354-1C0B-B8A3339FEAB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515600" y="3937622"/>
            <a:ext cx="1371600" cy="137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DCB9DDF-9AD7-2480-563F-E633D0DA83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887200" y="3985448"/>
            <a:ext cx="4946073" cy="384245"/>
          </a:xfrm>
        </p:spPr>
        <p:txBody>
          <a:bodyPr lIns="182880" tIns="0" rIns="0" bIns="0"/>
          <a:lstStyle/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52">
            <a:extLst>
              <a:ext uri="{FF2B5EF4-FFF2-40B4-BE49-F238E27FC236}">
                <a16:creationId xmlns:a16="http://schemas.microsoft.com/office/drawing/2014/main" id="{8DB13FD0-2EAC-0C28-9341-C84F022D0B3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887200" y="4374371"/>
            <a:ext cx="4974330" cy="801395"/>
          </a:xfrm>
        </p:spPr>
        <p:txBody>
          <a:bodyPr lIns="18288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E2ADD7C-71AC-35E4-7072-BB1AC3E55C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515600" y="5846632"/>
            <a:ext cx="1371600" cy="137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3F393D3-69C4-BA80-3281-9B23FE35DC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87200" y="5942585"/>
            <a:ext cx="4946073" cy="384245"/>
          </a:xfrm>
        </p:spPr>
        <p:txBody>
          <a:bodyPr lIns="182880" tIns="0" rIns="0" bIns="0"/>
          <a:lstStyle/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52">
            <a:extLst>
              <a:ext uri="{FF2B5EF4-FFF2-40B4-BE49-F238E27FC236}">
                <a16:creationId xmlns:a16="http://schemas.microsoft.com/office/drawing/2014/main" id="{16F37238-18CC-6F66-ED68-BF90B779215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1887200" y="6331508"/>
            <a:ext cx="4974330" cy="801395"/>
          </a:xfrm>
        </p:spPr>
        <p:txBody>
          <a:bodyPr lIns="18288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066CA589-6EA4-E114-183A-D3B62ECB810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15600" y="7755643"/>
            <a:ext cx="1371600" cy="137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25536E-DAD4-66C4-E63F-3E02E94B00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887200" y="7803469"/>
            <a:ext cx="4946073" cy="384245"/>
          </a:xfrm>
        </p:spPr>
        <p:txBody>
          <a:bodyPr lIns="182880" tIns="0" rIns="0" bIns="0"/>
          <a:lstStyle/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52">
            <a:extLst>
              <a:ext uri="{FF2B5EF4-FFF2-40B4-BE49-F238E27FC236}">
                <a16:creationId xmlns:a16="http://schemas.microsoft.com/office/drawing/2014/main" id="{1D022B89-1B6A-26A6-A0C0-1BFE1C4F16E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1887200" y="8192392"/>
            <a:ext cx="4974330" cy="801395"/>
          </a:xfrm>
        </p:spPr>
        <p:txBody>
          <a:bodyPr lIns="18288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411F474-B4C5-53FF-678B-DB126FC081C5}"/>
              </a:ext>
            </a:extLst>
          </p:cNvPr>
          <p:cNvSpPr txBox="1">
            <a:spLocks/>
          </p:cNvSpPr>
          <p:nvPr userDrawn="1"/>
        </p:nvSpPr>
        <p:spPr>
          <a:xfrm>
            <a:off x="17386300" y="9774261"/>
            <a:ext cx="901700" cy="512410"/>
          </a:xfrm>
          <a:prstGeom prst="rect">
            <a:avLst/>
          </a:prstGeom>
        </p:spPr>
        <p:txBody>
          <a:bodyPr vert="horz" lIns="0" tIns="0" rIns="91440" bIns="9144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305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7041D5E-B82F-C8A1-7444-527E5C9C2A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4779" y="0"/>
            <a:ext cx="13922209" cy="10326314"/>
          </a:xfrm>
          <a:custGeom>
            <a:avLst/>
            <a:gdLst>
              <a:gd name="connsiteX0" fmla="*/ 0 w 14044129"/>
              <a:gd name="connsiteY0" fmla="*/ 0 h 10346634"/>
              <a:gd name="connsiteX1" fmla="*/ 3722411 w 14044129"/>
              <a:gd name="connsiteY1" fmla="*/ 19879 h 10346634"/>
              <a:gd name="connsiteX2" fmla="*/ 7203799 w 14044129"/>
              <a:gd name="connsiteY2" fmla="*/ 2804155 h 10346634"/>
              <a:gd name="connsiteX3" fmla="*/ 7415097 w 14044129"/>
              <a:gd name="connsiteY3" fmla="*/ 3211521 h 10346634"/>
              <a:gd name="connsiteX4" fmla="*/ 7415097 w 14044129"/>
              <a:gd name="connsiteY4" fmla="*/ 10052439 h 10346634"/>
              <a:gd name="connsiteX5" fmla="*/ 12702860 w 14044129"/>
              <a:gd name="connsiteY5" fmla="*/ 10052439 h 10346634"/>
              <a:gd name="connsiteX6" fmla="*/ 12903133 w 14044129"/>
              <a:gd name="connsiteY6" fmla="*/ 10118553 h 10346634"/>
              <a:gd name="connsiteX7" fmla="*/ 14044129 w 14044129"/>
              <a:gd name="connsiteY7" fmla="*/ 10346634 h 10346634"/>
              <a:gd name="connsiteX8" fmla="*/ 24779 w 14044129"/>
              <a:gd name="connsiteY8" fmla="*/ 10287000 h 10346634"/>
              <a:gd name="connsiteX9" fmla="*/ 0 w 14044129"/>
              <a:gd name="connsiteY9" fmla="*/ 0 h 10346634"/>
              <a:gd name="connsiteX0" fmla="*/ 0 w 13922209"/>
              <a:gd name="connsiteY0" fmla="*/ 0 h 10326314"/>
              <a:gd name="connsiteX1" fmla="*/ 3722411 w 13922209"/>
              <a:gd name="connsiteY1" fmla="*/ 19879 h 10326314"/>
              <a:gd name="connsiteX2" fmla="*/ 7203799 w 13922209"/>
              <a:gd name="connsiteY2" fmla="*/ 2804155 h 10326314"/>
              <a:gd name="connsiteX3" fmla="*/ 7415097 w 13922209"/>
              <a:gd name="connsiteY3" fmla="*/ 3211521 h 10326314"/>
              <a:gd name="connsiteX4" fmla="*/ 7415097 w 13922209"/>
              <a:gd name="connsiteY4" fmla="*/ 10052439 h 10326314"/>
              <a:gd name="connsiteX5" fmla="*/ 12702860 w 13922209"/>
              <a:gd name="connsiteY5" fmla="*/ 10052439 h 10326314"/>
              <a:gd name="connsiteX6" fmla="*/ 12903133 w 13922209"/>
              <a:gd name="connsiteY6" fmla="*/ 10118553 h 10326314"/>
              <a:gd name="connsiteX7" fmla="*/ 13922209 w 13922209"/>
              <a:gd name="connsiteY7" fmla="*/ 10326314 h 10326314"/>
              <a:gd name="connsiteX8" fmla="*/ 24779 w 13922209"/>
              <a:gd name="connsiteY8" fmla="*/ 10287000 h 10326314"/>
              <a:gd name="connsiteX9" fmla="*/ 0 w 13922209"/>
              <a:gd name="connsiteY9" fmla="*/ 0 h 10326314"/>
              <a:gd name="connsiteX0" fmla="*/ 0 w 13922209"/>
              <a:gd name="connsiteY0" fmla="*/ 0 h 10326314"/>
              <a:gd name="connsiteX1" fmla="*/ 3722411 w 13922209"/>
              <a:gd name="connsiteY1" fmla="*/ 19879 h 10326314"/>
              <a:gd name="connsiteX2" fmla="*/ 7203799 w 13922209"/>
              <a:gd name="connsiteY2" fmla="*/ 2804155 h 10326314"/>
              <a:gd name="connsiteX3" fmla="*/ 7415097 w 13922209"/>
              <a:gd name="connsiteY3" fmla="*/ 3211521 h 10326314"/>
              <a:gd name="connsiteX4" fmla="*/ 7415097 w 13922209"/>
              <a:gd name="connsiteY4" fmla="*/ 10052439 h 10326314"/>
              <a:gd name="connsiteX5" fmla="*/ 12702860 w 13922209"/>
              <a:gd name="connsiteY5" fmla="*/ 10052439 h 10326314"/>
              <a:gd name="connsiteX6" fmla="*/ 12903133 w 13922209"/>
              <a:gd name="connsiteY6" fmla="*/ 10118553 h 10326314"/>
              <a:gd name="connsiteX7" fmla="*/ 13922209 w 13922209"/>
              <a:gd name="connsiteY7" fmla="*/ 10326314 h 10326314"/>
              <a:gd name="connsiteX8" fmla="*/ 24779 w 13922209"/>
              <a:gd name="connsiteY8" fmla="*/ 10287000 h 10326314"/>
              <a:gd name="connsiteX9" fmla="*/ 0 w 13922209"/>
              <a:gd name="connsiteY9" fmla="*/ 0 h 1032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22209" h="10326314">
                <a:moveTo>
                  <a:pt x="0" y="0"/>
                </a:moveTo>
                <a:lnTo>
                  <a:pt x="3722411" y="19879"/>
                </a:lnTo>
                <a:cubicBezTo>
                  <a:pt x="5413040" y="116682"/>
                  <a:pt x="6387254" y="1284582"/>
                  <a:pt x="7203799" y="2804155"/>
                </a:cubicBezTo>
                <a:lnTo>
                  <a:pt x="7415097" y="3211521"/>
                </a:lnTo>
                <a:lnTo>
                  <a:pt x="7415097" y="10052439"/>
                </a:lnTo>
                <a:lnTo>
                  <a:pt x="12702860" y="10052439"/>
                </a:lnTo>
                <a:lnTo>
                  <a:pt x="12903133" y="10118553"/>
                </a:lnTo>
                <a:cubicBezTo>
                  <a:pt x="13255653" y="10225475"/>
                  <a:pt x="13411346" y="10231823"/>
                  <a:pt x="13922209" y="10326314"/>
                </a:cubicBezTo>
                <a:lnTo>
                  <a:pt x="24779" y="10287000"/>
                </a:lnTo>
                <a:cubicBezTo>
                  <a:pt x="16519" y="6831496"/>
                  <a:pt x="8260" y="3455504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0" y="932962"/>
            <a:ext cx="9157446" cy="2776134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marR="0" indent="0" algn="r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A62D150-1F90-EEFA-B4CF-BB952197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386300" y="9774261"/>
            <a:ext cx="901700" cy="512410"/>
          </a:xfrm>
        </p:spPr>
        <p:txBody>
          <a:bodyPr lIns="0" tIns="0" rIns="91440" bIns="9144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DA68F8-C747-FF2E-3B63-B0DC54400D5B}"/>
              </a:ext>
            </a:extLst>
          </p:cNvPr>
          <p:cNvSpPr txBox="1"/>
          <p:nvPr userDrawn="1"/>
        </p:nvSpPr>
        <p:spPr>
          <a:xfrm>
            <a:off x="228600" y="119140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F782263F-1B81-59C1-EF38-E1297C38C390}"/>
              </a:ext>
            </a:extLst>
          </p:cNvPr>
          <p:cNvSpPr/>
          <p:nvPr userDrawn="1"/>
        </p:nvSpPr>
        <p:spPr>
          <a:xfrm>
            <a:off x="7390318" y="2676960"/>
            <a:ext cx="8154482" cy="7375479"/>
          </a:xfrm>
          <a:prstGeom prst="rtTriangle">
            <a:avLst/>
          </a:prstGeom>
          <a:gradFill flip="none" rotWithShape="1">
            <a:gsLst>
              <a:gs pos="0">
                <a:srgbClr val="007FAC"/>
              </a:gs>
              <a:gs pos="100000">
                <a:srgbClr val="CC003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405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B7AEAD-C4ED-3FEA-C1D3-2DDA2D0FA7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2400" y="3709096"/>
            <a:ext cx="9613900" cy="6006404"/>
          </a:xfrm>
          <a:solidFill>
            <a:schemeClr val="bg1"/>
          </a:solidFill>
        </p:spPr>
        <p:txBody>
          <a:bodyPr lIns="457200" tIns="457200" rIns="0" bIns="4572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30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IMGS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09A2B99-B54A-4D23-D68F-4DCEEFCC120E}"/>
              </a:ext>
            </a:extLst>
          </p:cNvPr>
          <p:cNvSpPr/>
          <p:nvPr userDrawn="1"/>
        </p:nvSpPr>
        <p:spPr>
          <a:xfrm>
            <a:off x="0" y="2046080"/>
            <a:ext cx="6212469" cy="8240920"/>
          </a:xfrm>
          <a:custGeom>
            <a:avLst/>
            <a:gdLst>
              <a:gd name="connsiteX0" fmla="*/ 740546 w 6212469"/>
              <a:gd name="connsiteY0" fmla="*/ 0 h 8240920"/>
              <a:gd name="connsiteX1" fmla="*/ 6212469 w 6212469"/>
              <a:gd name="connsiteY1" fmla="*/ 5471923 h 8240920"/>
              <a:gd name="connsiteX2" fmla="*/ 5552038 w 6212469"/>
              <a:gd name="connsiteY2" fmla="*/ 8080167 h 8240920"/>
              <a:gd name="connsiteX3" fmla="*/ 5459607 w 6212469"/>
              <a:gd name="connsiteY3" fmla="*/ 8240920 h 8240920"/>
              <a:gd name="connsiteX4" fmla="*/ 0 w 6212469"/>
              <a:gd name="connsiteY4" fmla="*/ 8240920 h 8240920"/>
              <a:gd name="connsiteX5" fmla="*/ 0 w 6212469"/>
              <a:gd name="connsiteY5" fmla="*/ 51260 h 8240920"/>
              <a:gd name="connsiteX6" fmla="*/ 181074 w 6212469"/>
              <a:gd name="connsiteY6" fmla="*/ 28251 h 8240920"/>
              <a:gd name="connsiteX7" fmla="*/ 740546 w 6212469"/>
              <a:gd name="connsiteY7" fmla="*/ 0 h 824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12469" h="8240920">
                <a:moveTo>
                  <a:pt x="740546" y="0"/>
                </a:moveTo>
                <a:cubicBezTo>
                  <a:pt x="3762606" y="0"/>
                  <a:pt x="6212469" y="2449863"/>
                  <a:pt x="6212469" y="5471923"/>
                </a:cubicBezTo>
                <a:cubicBezTo>
                  <a:pt x="6212469" y="6416317"/>
                  <a:pt x="5973225" y="7304832"/>
                  <a:pt x="5552038" y="8080167"/>
                </a:cubicBezTo>
                <a:lnTo>
                  <a:pt x="5459607" y="8240920"/>
                </a:lnTo>
                <a:lnTo>
                  <a:pt x="0" y="8240920"/>
                </a:lnTo>
                <a:lnTo>
                  <a:pt x="0" y="51260"/>
                </a:lnTo>
                <a:lnTo>
                  <a:pt x="181074" y="28251"/>
                </a:lnTo>
                <a:cubicBezTo>
                  <a:pt x="365024" y="9570"/>
                  <a:pt x="551668" y="0"/>
                  <a:pt x="740546" y="0"/>
                </a:cubicBezTo>
                <a:close/>
              </a:path>
            </a:pathLst>
          </a:custGeom>
          <a:gradFill>
            <a:gsLst>
              <a:gs pos="0">
                <a:srgbClr val="007FAC"/>
              </a:gs>
              <a:gs pos="78000">
                <a:srgbClr val="CC0033"/>
              </a:gs>
            </a:gsLst>
            <a:lin ang="14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3305" y="953835"/>
            <a:ext cx="10793741" cy="1885409"/>
          </a:xfrm>
          <a:prstGeom prst="rect">
            <a:avLst/>
          </a:prstGeom>
        </p:spPr>
        <p:txBody>
          <a:bodyPr lIns="457200" tIns="0" rIns="0" bIns="0" anchor="t" anchorCtr="0">
            <a:noAutofit/>
          </a:bodyPr>
          <a:lstStyle>
            <a:lvl1pPr marL="0" marR="0" indent="0" algn="l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462137C-D44F-C120-E779-5DB5FD0C5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1111" y="930443"/>
            <a:ext cx="4771358" cy="30054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DFF5308-9AC6-A77B-37E0-534DB51BB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0000" y="3327298"/>
            <a:ext cx="10802403" cy="1095375"/>
          </a:xfrm>
        </p:spPr>
        <p:txBody>
          <a:bodyPr lIns="457200" anchor="ctr" anchorCtr="0">
            <a:normAutofit/>
          </a:bodyPr>
          <a:lstStyle>
            <a:lvl2pPr>
              <a:defRPr sz="4800" b="1" i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</a:lstStyle>
          <a:p>
            <a:pPr lvl="1"/>
            <a:r>
              <a:rPr lang="en-US" dirty="0"/>
              <a:t>Subtitle</a:t>
            </a:r>
          </a:p>
        </p:txBody>
      </p:sp>
      <p:sp>
        <p:nvSpPr>
          <p:cNvPr id="3" name="Picture Placeholder 31">
            <a:extLst>
              <a:ext uri="{FF2B5EF4-FFF2-40B4-BE49-F238E27FC236}">
                <a16:creationId xmlns:a16="http://schemas.microsoft.com/office/drawing/2014/main" id="{560F68AA-125F-6E3C-CDE2-336B6C25A5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16720" y="4422673"/>
            <a:ext cx="4771358" cy="4907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EB6AF7-A3F9-C710-7893-9B07D09FE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3479299" y="4757547"/>
            <a:ext cx="8399709" cy="745497"/>
          </a:xfrm>
        </p:spPr>
        <p:txBody>
          <a:bodyPr lIns="0" tIns="0" rIns="0" bIns="0" anchor="ctr" anchorCtr="0">
            <a:noAutofit/>
          </a:bodyPr>
          <a:lstStyle>
            <a:lvl1pPr algn="l">
              <a:defRPr sz="2000" b="1" i="0" spc="600">
                <a:solidFill>
                  <a:srgbClr val="EBB60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 dirty="0"/>
              <a:t>SOME OTHER TEXT GOES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CB0734A-3D08-EF49-B0FD-BC48BF3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340517"/>
            <a:ext cx="1031631" cy="512410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CABBBC-8302-07DA-DEBD-3C47AAD8080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016821" y="7101037"/>
            <a:ext cx="2325757" cy="1997436"/>
          </a:xfrm>
          <a:prstGeom prst="line">
            <a:avLst/>
          </a:prstGeom>
          <a:ln w="76200">
            <a:solidFill>
              <a:srgbClr val="EB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957A31-1016-6B0D-EB69-68AF97ABD59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016821" y="6623958"/>
            <a:ext cx="2325757" cy="1997436"/>
          </a:xfrm>
          <a:prstGeom prst="line">
            <a:avLst/>
          </a:prstGeom>
          <a:ln w="76200">
            <a:solidFill>
              <a:srgbClr val="EB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5852EF-0BAD-5558-3CBA-D430BE1083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4928" y="4910727"/>
            <a:ext cx="10802404" cy="441942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457200" tIns="457200" rIns="0" bIns="45720" rtlCol="0">
            <a:no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</p:spTree>
    <p:extLst>
      <p:ext uri="{BB962C8B-B14F-4D97-AF65-F5344CB8AC3E}">
        <p14:creationId xmlns:p14="http://schemas.microsoft.com/office/powerpoint/2010/main" val="18660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6E1F-2A9A-4F08-8604-4697C4E0ED36}" type="datetimeFigureOut">
              <a:rPr lang="en-ID" smtClean="0"/>
              <a:pPr/>
              <a:t>07/02/24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445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723" r:id="rId3"/>
    <p:sldLayoutId id="2147483725" r:id="rId4"/>
    <p:sldLayoutId id="2147483724" r:id="rId5"/>
    <p:sldLayoutId id="2147483675" r:id="rId6"/>
    <p:sldLayoutId id="2147483721" r:id="rId7"/>
    <p:sldLayoutId id="2147483706" r:id="rId8"/>
    <p:sldLayoutId id="2147483712" r:id="rId9"/>
    <p:sldLayoutId id="2147483722" r:id="rId10"/>
    <p:sldLayoutId id="2147483729" r:id="rId11"/>
    <p:sldLayoutId id="2147483730" r:id="rId12"/>
    <p:sldLayoutId id="2147483677" r:id="rId13"/>
    <p:sldLayoutId id="2147483716" r:id="rId14"/>
    <p:sldLayoutId id="2147483726" r:id="rId15"/>
    <p:sldLayoutId id="2147483727" r:id="rId16"/>
    <p:sldLayoutId id="2147483728" r:id="rId17"/>
    <p:sldLayoutId id="2147483678" r:id="rId18"/>
    <p:sldLayoutId id="2147483718" r:id="rId19"/>
    <p:sldLayoutId id="2147483681" r:id="rId20"/>
    <p:sldLayoutId id="2147483719" r:id="rId21"/>
    <p:sldLayoutId id="2147483720" r:id="rId2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i="0" kern="1200" spc="-150">
          <a:solidFill>
            <a:schemeClr val="accent2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1270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tabLst/>
        <a:defRPr sz="2400" b="0" i="0" kern="1200">
          <a:solidFill>
            <a:schemeClr val="bg2">
              <a:lumMod val="50000"/>
            </a:schemeClr>
          </a:solidFill>
          <a:latin typeface="Source Sans Pro Light" panose="020F0302020204030204" pitchFamily="34" charset="0"/>
          <a:ea typeface="Source Sans Pro" panose="020B0503030403020204" pitchFamily="34" charset="0"/>
          <a:cs typeface="Source Sans Pro Light" panose="020F0302020204030204" pitchFamily="34" charset="0"/>
        </a:defRPr>
      </a:lvl1pPr>
      <a:lvl2pPr marL="127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tabLst/>
        <a:defRPr sz="4800" b="1" i="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27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tabLst/>
        <a:defRPr sz="3000" b="1" i="0" kern="1200">
          <a:solidFill>
            <a:schemeClr val="accent2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+mn-cs"/>
        </a:defRPr>
      </a:lvl3pPr>
      <a:lvl4pPr marL="127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tabLst/>
        <a:defRPr sz="1800" b="1" i="0" kern="1200" spc="300">
          <a:solidFill>
            <a:schemeClr val="bg2">
              <a:lumMod val="50000"/>
            </a:schemeClr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+mn-cs"/>
        </a:defRPr>
      </a:lvl4pPr>
      <a:lvl5pPr marL="127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tabLst/>
        <a:defRPr sz="13000" b="1" i="0" kern="1200">
          <a:solidFill>
            <a:schemeClr val="accent2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E0BA-24C5-1D7D-3919-1C5704E7D2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71F1E-E806-C007-75BC-7C663F2D1A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of Presentation Goes Here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8302A-B844-F0DD-2680-3F3E1619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5371-8643-AF4F-99B3-50675A0ECF8E}" type="datetime1">
              <a:rPr lang="en-US" smtClean="0"/>
              <a:t>2/7/24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AC92-CC93-F74A-9D1B-10E16B82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</a:t>
            </a:r>
            <a:r>
              <a:rPr lang="en-US" dirty="0"/>
              <a:t>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F051A-1B99-0823-A97D-7E91BFC859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5038" y="3438939"/>
            <a:ext cx="7980493" cy="5901577"/>
          </a:xfrm>
        </p:spPr>
        <p:txBody>
          <a:bodyPr/>
          <a:lstStyle/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Smaller subtitle</a:t>
            </a:r>
          </a:p>
          <a:p>
            <a:r>
              <a:rPr lang="en-US" dirty="0"/>
              <a:t>Some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</a:t>
            </a:r>
          </a:p>
          <a:p>
            <a:pPr marL="469900" indent="-457200">
              <a:buFont typeface="Wingdings" pitchFamily="2" charset="2"/>
              <a:buChar char="§"/>
            </a:pPr>
            <a:r>
              <a:rPr lang="en-US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Bullet 1</a:t>
            </a:r>
          </a:p>
          <a:p>
            <a:pPr marL="469900" indent="-457200">
              <a:buFont typeface="Wingdings" pitchFamily="2" charset="2"/>
              <a:buChar char="§"/>
            </a:pPr>
            <a:r>
              <a:rPr lang="en-US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Bullet 2</a:t>
            </a:r>
          </a:p>
          <a:p>
            <a:pPr marL="469900" indent="-457200">
              <a:buFont typeface="Wingdings" pitchFamily="2" charset="2"/>
              <a:buChar char="§"/>
            </a:pPr>
            <a:r>
              <a:rPr lang="en-US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Bullet 3</a:t>
            </a:r>
          </a:p>
          <a:p>
            <a:pPr marL="469900" indent="-457200">
              <a:buFont typeface="Wingdings" pitchFamily="2" charset="2"/>
              <a:buChar char="§"/>
            </a:pPr>
            <a:r>
              <a:rPr lang="en-US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Bullet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CFE9A5-98D7-69DB-0154-F3092DE5A05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961"/>
          <a:stretch/>
        </p:blipFill>
        <p:spPr>
          <a:xfrm>
            <a:off x="9388475" y="3438941"/>
            <a:ext cx="7981950" cy="5901576"/>
          </a:xfrm>
        </p:spPr>
      </p:pic>
    </p:spTree>
    <p:extLst>
      <p:ext uri="{BB962C8B-B14F-4D97-AF65-F5344CB8AC3E}">
        <p14:creationId xmlns:p14="http://schemas.microsoft.com/office/powerpoint/2010/main" val="15171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9EAA-4761-A43E-4E91-A6FF64A3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</a:t>
            </a:r>
            <a:r>
              <a:rPr lang="en-US" dirty="0"/>
              <a:t>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3B78-3992-B902-88AD-054FE448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24" y="5939439"/>
            <a:ext cx="4991016" cy="3348279"/>
          </a:xfrm>
        </p:spPr>
        <p:txBody>
          <a:bodyPr/>
          <a:lstStyle/>
          <a:p>
            <a:pPr lvl="2"/>
            <a:r>
              <a:rPr lang="en-US" dirty="0"/>
              <a:t>Lorem ipsum dolor sit</a:t>
            </a:r>
          </a:p>
          <a:p>
            <a:r>
              <a:rPr lang="en-US" dirty="0" err="1"/>
              <a:t>Dor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2A6B1-3C70-9DD6-6514-DF6DE61763D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15592" y="5939439"/>
            <a:ext cx="4991016" cy="3348279"/>
          </a:xfrm>
        </p:spPr>
        <p:txBody>
          <a:bodyPr/>
          <a:lstStyle/>
          <a:p>
            <a:pPr lvl="2"/>
            <a:r>
              <a:rPr lang="en-US" dirty="0"/>
              <a:t>Lorem ipsum dolor sit</a:t>
            </a:r>
          </a:p>
          <a:p>
            <a:r>
              <a:rPr lang="en-US" dirty="0" err="1"/>
              <a:t>Dor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A61389-9983-B3F4-8CB8-5C7B7E29190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314867" y="5939439"/>
            <a:ext cx="4991016" cy="3348279"/>
          </a:xfrm>
        </p:spPr>
        <p:txBody>
          <a:bodyPr/>
          <a:lstStyle/>
          <a:p>
            <a:pPr lvl="2"/>
            <a:r>
              <a:rPr lang="en-US" dirty="0"/>
              <a:t>Lorem ipsum dolor sit</a:t>
            </a:r>
          </a:p>
          <a:p>
            <a:r>
              <a:rPr lang="en-US" dirty="0" err="1"/>
              <a:t>Dor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endParaRPr lang="en-US" dirty="0"/>
          </a:p>
          <a:p>
            <a:endParaRPr lang="en-US" dirty="0"/>
          </a:p>
        </p:txBody>
      </p:sp>
      <p:pic>
        <p:nvPicPr>
          <p:cNvPr id="14" name="Picture Placeholder 13" descr="A computer screen with a black background&#10;&#10;Description automatically generated">
            <a:extLst>
              <a:ext uri="{FF2B5EF4-FFF2-40B4-BE49-F238E27FC236}">
                <a16:creationId xmlns:a16="http://schemas.microsoft.com/office/drawing/2014/main" id="{4C5F8CA3-B361-2090-08FE-2B9C50E78B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07" t="-42795" r="-29907" b="-42795"/>
          <a:stretch/>
        </p:blipFill>
        <p:spPr>
          <a:xfrm>
            <a:off x="2691663" y="4574869"/>
            <a:ext cx="1417320" cy="1364570"/>
          </a:xfrm>
        </p:spPr>
      </p:pic>
      <p:pic>
        <p:nvPicPr>
          <p:cNvPr id="16" name="Picture Placeholder 15" descr="A white line drawing of a light bulb&#10;&#10;Description automatically generated">
            <a:extLst>
              <a:ext uri="{FF2B5EF4-FFF2-40B4-BE49-F238E27FC236}">
                <a16:creationId xmlns:a16="http://schemas.microsoft.com/office/drawing/2014/main" id="{F1E52386-C1B4-C0F1-E847-A7A79286D18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19" t="-32906" r="-36219" b="-32906"/>
          <a:stretch/>
        </p:blipFill>
        <p:spPr>
          <a:xfrm>
            <a:off x="8400600" y="4508059"/>
            <a:ext cx="1419082" cy="1364570"/>
          </a:xfrm>
        </p:spPr>
      </p:pic>
      <p:pic>
        <p:nvPicPr>
          <p:cNvPr id="18" name="Picture Placeholder 17" descr="A white outline of a graduation cap and a book&#10;&#10;Description automatically generated">
            <a:extLst>
              <a:ext uri="{FF2B5EF4-FFF2-40B4-BE49-F238E27FC236}">
                <a16:creationId xmlns:a16="http://schemas.microsoft.com/office/drawing/2014/main" id="{665CCD8F-0608-0081-78E4-6113DC4A55D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19" t="-32906" r="-36219" b="-32906"/>
          <a:stretch/>
        </p:blipFill>
        <p:spPr>
          <a:xfrm>
            <a:off x="14099178" y="4461215"/>
            <a:ext cx="1419082" cy="1364570"/>
          </a:xfrm>
        </p:spPr>
      </p:pic>
    </p:spTree>
    <p:extLst>
      <p:ext uri="{BB962C8B-B14F-4D97-AF65-F5344CB8AC3E}">
        <p14:creationId xmlns:p14="http://schemas.microsoft.com/office/powerpoint/2010/main" val="3521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87F6-524C-B9DA-3629-555152A8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528" y="946483"/>
            <a:ext cx="12436333" cy="946483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</a:t>
            </a:r>
            <a:r>
              <a:rPr lang="en-US" dirty="0"/>
              <a:t>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4AA2-465E-9CE4-9561-EBABD81310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16895" y="3775348"/>
            <a:ext cx="7387145" cy="5560452"/>
          </a:xfrm>
        </p:spPr>
        <p:txBody>
          <a:bodyPr lIns="457200" tIns="457200" rIns="457200" bIns="457200"/>
          <a:lstStyle/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SMALLER SUBTITLE</a:t>
            </a:r>
          </a:p>
          <a:p>
            <a:r>
              <a:rPr lang="en-US" dirty="0"/>
              <a:t>Some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</a:t>
            </a:r>
          </a:p>
          <a:p>
            <a:r>
              <a:rPr lang="en-US" dirty="0"/>
              <a:t>Some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C9D14-9DA7-E32A-3B0D-BB8E99234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SOME TEXT GOES HERE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86300F-F7C6-5A1F-B0D3-D9926D59BFF7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r="14145"/>
          <a:stretch/>
        </p:blipFill>
        <p:spPr>
          <a:xfrm>
            <a:off x="9935657" y="3769697"/>
            <a:ext cx="7387144" cy="5560453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97400C-CD22-3C22-D345-C2772256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6DEE-A8D9-43A8-98D9-82F635E7E5B2}" type="slidenum">
              <a:rPr lang="en-ID" smtClean="0"/>
              <a:pPr/>
              <a:t>12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93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C4ED-304B-F7B2-46F2-51571442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</a:t>
            </a:r>
            <a:br>
              <a:rPr lang="en-US" dirty="0"/>
            </a:br>
            <a:r>
              <a:rPr lang="en-US" dirty="0"/>
              <a:t>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BE46B-8AFB-16A4-A2AE-E572FE0FC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882B2-CDD6-3892-8C28-2374FA7BE39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223178-3C1E-27EF-2615-6EDB0A38C9A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70EC-0CD9-819F-71AA-8E908EDC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</a:t>
            </a:r>
            <a:r>
              <a:rPr lang="en-US" dirty="0"/>
              <a:t> ipsum dolor sit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4DD8BE-842A-E011-C972-05A26A49E6D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958" y="3775075"/>
            <a:ext cx="7834521" cy="556577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A40D1E-F66F-ECB0-0ED4-8699EA24535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r="2193"/>
          <a:stretch/>
        </p:blipFill>
        <p:spPr>
          <a:xfrm>
            <a:off x="9388475" y="3775075"/>
            <a:ext cx="7981950" cy="5565442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E066C-4674-2DFD-8BC5-3F3E5939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6DEE-A8D9-43A8-98D9-82F635E7E5B2}" type="slidenum">
              <a:rPr lang="en-ID" smtClean="0"/>
              <a:pPr/>
              <a:t>14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898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685D-AC14-05C2-AFC4-76AAB65C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</a:t>
            </a:r>
            <a:r>
              <a:rPr lang="en-US" dirty="0"/>
              <a:t>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5523-7C38-DDDB-5F63-6F36482E2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457200" rIns="457200" bIns="457200">
            <a:no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6971F-A1B3-0003-AD67-FCBCB130501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135431-23BC-0F2C-E561-0CB212DC0BB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59C81F8-DEBA-5E74-568C-F24CC0EA6E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14302"/>
          <a:stretch/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299247C-6939-6622-2550-5C23D2F9737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7" b="14077"/>
          <a:stretch/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45C006B-E9BB-6DB5-5E77-3C41E5A401C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b="5910"/>
          <a:stretch/>
        </p:blipFill>
        <p:spPr/>
      </p:pic>
    </p:spTree>
    <p:extLst>
      <p:ext uri="{BB962C8B-B14F-4D97-AF65-F5344CB8AC3E}">
        <p14:creationId xmlns:p14="http://schemas.microsoft.com/office/powerpoint/2010/main" val="25604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BC01E7-734F-849E-5F78-663A0B89E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rIns="0">
            <a:normAutofit fontScale="92500" lnSpcReduction="20000"/>
          </a:bodyPr>
          <a:lstStyle/>
          <a:p>
            <a:r>
              <a:rPr lang="en-US" dirty="0"/>
              <a:t>THIS IS A SHORT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014142-01B8-3788-0777-539B6735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  <a:br>
              <a:rPr lang="en-US" dirty="0"/>
            </a:br>
            <a:r>
              <a:rPr lang="en-US" dirty="0"/>
              <a:t>Slide Layouts</a:t>
            </a:r>
          </a:p>
        </p:txBody>
      </p:sp>
    </p:spTree>
    <p:extLst>
      <p:ext uri="{BB962C8B-B14F-4D97-AF65-F5344CB8AC3E}">
        <p14:creationId xmlns:p14="http://schemas.microsoft.com/office/powerpoint/2010/main" val="23724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61E232-2786-13D8-C007-2E026CF86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ipsum dolor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44F32-CC1A-5ABC-70D9-0AC1348FA15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Vestibulum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at 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lacinia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augue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rhoncus</a:t>
            </a:r>
            <a:r>
              <a:rPr lang="en-US" dirty="0"/>
              <a:t> in. </a:t>
            </a:r>
            <a:r>
              <a:rPr lang="en-US" dirty="0" err="1"/>
              <a:t>Suspendisse</a:t>
            </a:r>
            <a:r>
              <a:rPr lang="en-US" dirty="0"/>
              <a:t> vel </a:t>
            </a:r>
            <a:r>
              <a:rPr lang="en-US" dirty="0" err="1"/>
              <a:t>lectus</a:t>
            </a:r>
            <a:r>
              <a:rPr lang="en-US" dirty="0"/>
              <a:t> libero. Integer </a:t>
            </a:r>
            <a:r>
              <a:rPr lang="en-US" dirty="0" err="1"/>
              <a:t>ut</a:t>
            </a:r>
            <a:r>
              <a:rPr lang="en-US" dirty="0"/>
              <a:t> ex gravida, </a:t>
            </a:r>
            <a:r>
              <a:rPr lang="en-US" dirty="0" err="1"/>
              <a:t>condimentum</a:t>
            </a:r>
            <a:r>
              <a:rPr lang="en-US" dirty="0"/>
              <a:t> ante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ipsum. In semper et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vehicula</a:t>
            </a:r>
            <a:r>
              <a:rPr lang="en-US" dirty="0"/>
              <a:t>.</a:t>
            </a:r>
          </a:p>
          <a:p>
            <a:r>
              <a:rPr lang="en-US" dirty="0" err="1"/>
              <a:t>Suspendisse</a:t>
            </a:r>
            <a:r>
              <a:rPr lang="en-US" dirty="0"/>
              <a:t> maximus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vestibulum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vitae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.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Quisque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feugiat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dirty="0"/>
              <a:t>ligula in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in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maximus, </a:t>
            </a:r>
            <a:r>
              <a:rPr lang="en-US" dirty="0" err="1"/>
              <a:t>interdum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CE2DF-97A9-4F51-7032-8B58AED3D6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2A5A5B-D196-5E20-40F2-6DB9DDB9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</a:t>
            </a:r>
            <a:r>
              <a:rPr lang="en-US" dirty="0"/>
              <a:t>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85AA66-DC3C-DE4C-0881-3B008141F1B1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/>
              <a:t>Lorem ipsum dolor sit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E6AB68-4F6E-0061-86B8-0363D5E2E1D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Vestibulum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at lacinia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in.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Suspendisse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vel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lectus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dirty="0"/>
              <a:t>libero. Integer </a:t>
            </a:r>
            <a:r>
              <a:rPr lang="en-US" dirty="0" err="1"/>
              <a:t>ut</a:t>
            </a:r>
            <a:r>
              <a:rPr lang="en-US" dirty="0"/>
              <a:t> ex gravida, </a:t>
            </a:r>
            <a:r>
              <a:rPr lang="en-US" dirty="0" err="1"/>
              <a:t>condimentum</a:t>
            </a:r>
            <a:r>
              <a:rPr lang="en-US" dirty="0"/>
              <a:t> ante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ipsum. In semper et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vehicula</a:t>
            </a:r>
            <a:r>
              <a:rPr lang="en-US" dirty="0"/>
              <a:t>.</a:t>
            </a:r>
          </a:p>
          <a:p>
            <a:r>
              <a:rPr lang="en-US" dirty="0" err="1"/>
              <a:t>Suspendisse</a:t>
            </a:r>
            <a:r>
              <a:rPr lang="en-US" dirty="0"/>
              <a:t> maximus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vestibulum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vitae.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Quisque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feugiat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dirty="0"/>
              <a:t>ligula in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in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maximus, </a:t>
            </a:r>
            <a:r>
              <a:rPr lang="en-US" dirty="0" err="1"/>
              <a:t>interdum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1E0ED0-62B3-3F01-715F-B29BAF97A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ipsum dolor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4AA8-0028-8AAF-86FF-E9A81A9BD52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Vestibulum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at 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lacinia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augue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rhoncus</a:t>
            </a:r>
            <a:r>
              <a:rPr lang="en-US" dirty="0"/>
              <a:t> in. </a:t>
            </a:r>
            <a:r>
              <a:rPr lang="en-US" dirty="0" err="1"/>
              <a:t>Suspendisse</a:t>
            </a:r>
            <a:r>
              <a:rPr lang="en-US" dirty="0"/>
              <a:t> vel </a:t>
            </a:r>
            <a:r>
              <a:rPr lang="en-US" dirty="0" err="1"/>
              <a:t>lectus</a:t>
            </a:r>
            <a:r>
              <a:rPr lang="en-US" dirty="0"/>
              <a:t> libero. Integer </a:t>
            </a:r>
            <a:r>
              <a:rPr lang="en-US" dirty="0" err="1"/>
              <a:t>ut</a:t>
            </a:r>
            <a:r>
              <a:rPr lang="en-US" dirty="0"/>
              <a:t> ex gravida, </a:t>
            </a:r>
            <a:r>
              <a:rPr lang="en-US" dirty="0" err="1"/>
              <a:t>condimentum</a:t>
            </a:r>
            <a:r>
              <a:rPr lang="en-US" dirty="0"/>
              <a:t> ante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ipsum. In semper et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vehicula</a:t>
            </a:r>
            <a:r>
              <a:rPr lang="en-US" dirty="0"/>
              <a:t>.</a:t>
            </a:r>
          </a:p>
          <a:p>
            <a:r>
              <a:rPr lang="en-US" dirty="0" err="1"/>
              <a:t>Suspendisse</a:t>
            </a:r>
            <a:r>
              <a:rPr lang="en-US" dirty="0"/>
              <a:t> maximus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vestibulum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vitae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.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Quisque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feugiat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dirty="0"/>
              <a:t>ligula in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in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maximus, </a:t>
            </a:r>
            <a:r>
              <a:rPr lang="en-US" dirty="0" err="1"/>
              <a:t>interdum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D4B52-5A85-AFBA-62E2-27496937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</a:t>
            </a:r>
            <a:br>
              <a:rPr lang="en-US" dirty="0"/>
            </a:b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</a:t>
            </a:r>
            <a:r>
              <a:rPr lang="en-US" dirty="0"/>
              <a:t>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B94AD-AF55-ADC5-DD62-B473D97CC4AD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Lorem ipsum dolor sit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9EBD4-8D27-8D90-6785-1817022E4B3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Vestibulum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at 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lacinia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augue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rhoncus</a:t>
            </a:r>
            <a:r>
              <a:rPr lang="en-US" dirty="0"/>
              <a:t> in. </a:t>
            </a:r>
            <a:r>
              <a:rPr lang="en-US" dirty="0" err="1"/>
              <a:t>Suspendisse</a:t>
            </a:r>
            <a:r>
              <a:rPr lang="en-US" dirty="0"/>
              <a:t> vel </a:t>
            </a:r>
            <a:r>
              <a:rPr lang="en-US" dirty="0" err="1"/>
              <a:t>lectus</a:t>
            </a:r>
            <a:r>
              <a:rPr lang="en-US" dirty="0"/>
              <a:t> libero. Integer </a:t>
            </a:r>
            <a:r>
              <a:rPr lang="en-US" dirty="0" err="1"/>
              <a:t>ut</a:t>
            </a:r>
            <a:r>
              <a:rPr lang="en-US" dirty="0"/>
              <a:t> ex gravida, </a:t>
            </a:r>
            <a:r>
              <a:rPr lang="en-US" dirty="0" err="1"/>
              <a:t>condimentum</a:t>
            </a:r>
            <a:r>
              <a:rPr lang="en-US" dirty="0"/>
              <a:t> ante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ipsum. In semper et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vehicula</a:t>
            </a:r>
            <a:r>
              <a:rPr lang="en-US" dirty="0"/>
              <a:t>.</a:t>
            </a:r>
          </a:p>
          <a:p>
            <a:r>
              <a:rPr lang="en-US" dirty="0" err="1"/>
              <a:t>Suspendisse</a:t>
            </a:r>
            <a:r>
              <a:rPr lang="en-US" dirty="0"/>
              <a:t> maximus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vestibulum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vitae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.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Quisque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feugiat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dirty="0"/>
              <a:t>ligula in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in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maximus, </a:t>
            </a:r>
            <a:r>
              <a:rPr lang="en-US" dirty="0" err="1"/>
              <a:t>interdum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82EACF-6183-C736-CC2C-13F65DB1E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>
            <a:normAutofit/>
          </a:bodyPr>
          <a:lstStyle/>
          <a:p>
            <a:r>
              <a:rPr lang="en-US" dirty="0"/>
              <a:t>THIS IS A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26B7B8-242E-C20E-FB82-FC28ABB9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with</a:t>
            </a:r>
            <a:br>
              <a:rPr lang="en-US" dirty="0"/>
            </a:br>
            <a:r>
              <a:rPr lang="en-US" dirty="0"/>
              <a:t>Caption Slides</a:t>
            </a:r>
          </a:p>
        </p:txBody>
      </p:sp>
    </p:spTree>
    <p:extLst>
      <p:ext uri="{BB962C8B-B14F-4D97-AF65-F5344CB8AC3E}">
        <p14:creationId xmlns:p14="http://schemas.microsoft.com/office/powerpoint/2010/main" val="14236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496D-2148-1352-A687-51DBE92D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&amp;</a:t>
            </a:r>
            <a:br>
              <a:rPr lang="en-US" dirty="0"/>
            </a:br>
            <a:r>
              <a:rPr lang="en-US" dirty="0"/>
              <a:t>Content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15364-B22A-0A96-AC82-C130AD96E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rIns="0">
            <a:normAutofit fontScale="92500" lnSpcReduction="20000"/>
          </a:bodyPr>
          <a:lstStyle/>
          <a:p>
            <a:r>
              <a:rPr lang="en-US" dirty="0"/>
              <a:t>THIS IS A SHORT SUBTITLE</a:t>
            </a:r>
          </a:p>
        </p:txBody>
      </p:sp>
    </p:spTree>
    <p:extLst>
      <p:ext uri="{BB962C8B-B14F-4D97-AF65-F5344CB8AC3E}">
        <p14:creationId xmlns:p14="http://schemas.microsoft.com/office/powerpoint/2010/main" val="41161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75B7-6FAA-B9CC-EE0C-92AFBCFF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a bigger quote we can include here in the sidebar.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04C40-07D8-58CE-D6B3-A3F9309A4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HERE’S A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C1450-C2EE-B6D8-7183-8E643EF5E3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en-US" dirty="0" err="1">
                <a:solidFill>
                  <a:schemeClr val="accent2"/>
                </a:solidFill>
              </a:rPr>
              <a:t>Orci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varius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nato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 Ut vestibulum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et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venenatis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ut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massa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dirty="0"/>
              <a:t>et,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magna.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dui in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at </a:t>
            </a:r>
            <a:r>
              <a:rPr lang="en-US" dirty="0" err="1"/>
              <a:t>elit</a:t>
            </a:r>
            <a:r>
              <a:rPr lang="en-US" dirty="0"/>
              <a:t> et </a:t>
            </a:r>
            <a:r>
              <a:rPr lang="en-US" dirty="0" err="1"/>
              <a:t>porttitor</a:t>
            </a:r>
            <a:r>
              <a:rPr lang="en-US" dirty="0"/>
              <a:t>. Nunc dui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ac, dictum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ligula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at </a:t>
            </a:r>
            <a:r>
              <a:rPr lang="en-US" dirty="0" err="1"/>
              <a:t>elit</a:t>
            </a:r>
            <a:r>
              <a:rPr lang="en-US" dirty="0"/>
              <a:t> et </a:t>
            </a:r>
            <a:r>
              <a:rPr lang="en-US" dirty="0" err="1"/>
              <a:t>porttitor</a:t>
            </a:r>
            <a:r>
              <a:rPr lang="en-US" dirty="0"/>
              <a:t>. Nunc dui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ac, dictum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ligula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5CF31-24AA-F146-BA05-F7BE202A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4BDA1-3931-8DAA-9599-A0B194C99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9CBE1BC-1686-4E7C-3C93-4F5C2305DF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B38F03-51EC-4572-0E06-42045184FE1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Ins="457200"/>
          <a:lstStyle/>
          <a:p>
            <a:pPr lvl="1"/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pulvinar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  <a:p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non sem.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eros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sapien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imperdiet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dirty="0"/>
              <a:t>libero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ex. Sed </a:t>
            </a:r>
            <a:r>
              <a:rPr lang="en-US" dirty="0" err="1"/>
              <a:t>erat</a:t>
            </a:r>
            <a:r>
              <a:rPr lang="en-US" dirty="0"/>
              <a:t> eros, porta </a:t>
            </a:r>
            <a:r>
              <a:rPr lang="en-US" dirty="0" err="1"/>
              <a:t>quis</a:t>
            </a:r>
            <a:r>
              <a:rPr lang="en-US" dirty="0"/>
              <a:t> tempus id, </a:t>
            </a:r>
            <a:r>
              <a:rPr lang="en-US" dirty="0" err="1"/>
              <a:t>tristique</a:t>
            </a:r>
            <a:r>
              <a:rPr lang="en-US" dirty="0"/>
              <a:t> in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ante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Maecenas </a:t>
            </a:r>
            <a:r>
              <a:rPr lang="en-US" dirty="0" err="1"/>
              <a:t>ullamcorper</a:t>
            </a:r>
            <a:r>
              <a:rPr lang="en-US" dirty="0"/>
              <a:t> dictum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  <a:p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non lacinia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, sed </a:t>
            </a:r>
            <a:r>
              <a:rPr lang="en-US" dirty="0" err="1"/>
              <a:t>hendrerit</a:t>
            </a:r>
            <a:r>
              <a:rPr lang="en-US" dirty="0"/>
              <a:t> magna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nisi vel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Proin </a:t>
            </a:r>
            <a:r>
              <a:rPr lang="en-US" dirty="0" err="1"/>
              <a:t>neque</a:t>
            </a:r>
            <a:r>
              <a:rPr lang="en-US" dirty="0"/>
              <a:t> mi, </a:t>
            </a:r>
            <a:r>
              <a:rPr lang="en-US" dirty="0" err="1"/>
              <a:t>tempor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et, 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dictum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mattis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purus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pulvinar, </a:t>
            </a:r>
            <a:r>
              <a:rPr lang="en-US" dirty="0" err="1"/>
              <a:t>turpis</a:t>
            </a:r>
            <a:r>
              <a:rPr lang="en-US" dirty="0"/>
              <a:t> id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lorem lorem </a:t>
            </a:r>
            <a:r>
              <a:rPr lang="en-US" dirty="0" err="1"/>
              <a:t>elementum</a:t>
            </a:r>
            <a:r>
              <a:rPr lang="en-US" dirty="0"/>
              <a:t> nisi, non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vel </a:t>
            </a:r>
            <a:r>
              <a:rPr lang="en-US" dirty="0" err="1"/>
              <a:t>nulla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18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20CB-65F4-E72C-6A64-A62EC0DD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Last content with caption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0C0D6-1209-B046-7AC0-2824D39A3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2251" y="8935751"/>
            <a:ext cx="6983811" cy="633110"/>
          </a:xfrm>
        </p:spPr>
        <p:txBody>
          <a:bodyPr/>
          <a:lstStyle/>
          <a:p>
            <a:r>
              <a:rPr lang="en-US" dirty="0"/>
              <a:t>SUBTITLE GOES HERE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8A5DA98-FBC9-3AB1-E10F-2C0AE66985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9" b="9099"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5E9262-104A-CD25-2653-43BAD1450E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en-US" dirty="0" err="1">
                <a:solidFill>
                  <a:schemeClr val="accent2"/>
                </a:solidFill>
              </a:rPr>
              <a:t>Orci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varius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nato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 Ut vestibulum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et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venenatis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ut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massa</a:t>
            </a:r>
            <a:r>
              <a:rPr lang="en-US" dirty="0"/>
              <a:t> et,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magna.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dui in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at </a:t>
            </a:r>
            <a:r>
              <a:rPr lang="en-US" dirty="0" err="1"/>
              <a:t>elit</a:t>
            </a:r>
            <a:r>
              <a:rPr lang="en-US" dirty="0"/>
              <a:t> et </a:t>
            </a:r>
            <a:r>
              <a:rPr lang="en-US" dirty="0" err="1"/>
              <a:t>porttitor</a:t>
            </a:r>
            <a:r>
              <a:rPr lang="en-US" dirty="0"/>
              <a:t>. Nunc dui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ac, dictum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ligula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at </a:t>
            </a:r>
            <a:r>
              <a:rPr lang="en-US" dirty="0" err="1"/>
              <a:t>elit</a:t>
            </a:r>
            <a:r>
              <a:rPr lang="en-US" dirty="0"/>
              <a:t> et </a:t>
            </a:r>
            <a:r>
              <a:rPr lang="en-US" dirty="0" err="1"/>
              <a:t>porttitor</a:t>
            </a:r>
            <a:r>
              <a:rPr lang="en-US" dirty="0"/>
              <a:t>. Nunc dui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ac, dictum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Nullam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porttitor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ligula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867ABD-E022-E2BA-8C66-4A952E5FEC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4" b="10744"/>
          <a:stretch/>
        </p:blipFill>
        <p:spPr>
          <a:xfrm>
            <a:off x="1" y="3"/>
            <a:ext cx="18320171" cy="80907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BFA770-BCEA-3852-11CD-37CFF4C3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</a:t>
            </a:r>
            <a:r>
              <a:rPr lang="en-US" dirty="0"/>
              <a:t> ipsum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0DE63-3BA0-9EA6-4CB3-AFE21A9230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 err="1"/>
              <a:t>Pellentesque</a:t>
            </a:r>
            <a:r>
              <a:rPr lang="en-US" dirty="0"/>
              <a:t> Semper </a:t>
            </a:r>
            <a:r>
              <a:rPr lang="en-US" dirty="0" err="1"/>
              <a:t>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Gravida</a:t>
            </a:r>
          </a:p>
          <a:p>
            <a:r>
              <a:rPr lang="en-US" dirty="0"/>
              <a:t>Nunc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lorem </a:t>
            </a:r>
            <a:r>
              <a:rPr lang="en-US" dirty="0" err="1"/>
              <a:t>aliquet</a:t>
            </a:r>
            <a:r>
              <a:rPr lang="en-US" dirty="0"/>
              <a:t>. Nunc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libero</a:t>
            </a:r>
            <a:r>
              <a:rPr lang="en-US" dirty="0"/>
              <a:t>,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eros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r>
              <a:rPr lang="en-US" dirty="0"/>
              <a:t>Vestibulum </a:t>
            </a:r>
            <a:r>
              <a:rPr lang="en-US" dirty="0" err="1"/>
              <a:t>dapibus</a:t>
            </a:r>
            <a:r>
              <a:rPr lang="en-US" dirty="0"/>
              <a:t> ipsum at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a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Ut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ac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erat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tristique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blandit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1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3AED-5508-24F8-2B71-13F70718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200"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7C31-25AF-6C46-A1D5-35CFA4169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0"/>
          <a:lstStyle/>
          <a:p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In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bibendum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sollicitudin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sem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,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eu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commodo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lectus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mattis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ultricies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. Sed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sollicitudin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pulvinar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commodo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.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Vivamus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nec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aliquet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sapien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.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Praesent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maximus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sapien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a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augue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mattis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, non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molestie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massa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gravida.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Suspendisse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lacinia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tortor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vel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nisl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lobortis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elementum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.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Curabitur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purus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nulla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,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sollicitudin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sit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amet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est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vel,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condimentum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posuere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est. Sed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bibendum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eros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ut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felis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fringilla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, non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aliquam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ligula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sodales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.</a:t>
            </a:r>
          </a:p>
          <a:p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In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bibendum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sollicitudin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sem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,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eu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commodo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lectus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mattis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ultricies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. Sed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sollicitudin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pulvinar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commodo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.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Vivamus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nec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aliquet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sapien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.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Praesent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maximus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sapien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a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augue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mattis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, non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molestie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massa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gravida.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Suspendisse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lacinia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tortor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vel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nisl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lobortis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elementum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.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Curabitur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purus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nulla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,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sollicitudin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sit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amet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est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vel,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condimentum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posuere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est. Sed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bibendum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eros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ut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felis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fringilla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, non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aliquam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 ligula </a:t>
            </a:r>
            <a:r>
              <a:rPr lang="en-US" dirty="0" err="1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sodales</a:t>
            </a:r>
            <a:r>
              <a:rPr lang="en-US" dirty="0">
                <a:latin typeface="Source Sans Pro Light" panose="020F0302020204030204" pitchFamily="34" charset="0"/>
                <a:cs typeface="Source Sans Pro Light" panose="020F0302020204030204" pitchFamily="34" charset="0"/>
              </a:rPr>
              <a:t>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F5FF4BA-3C83-630A-6527-7156C55C4E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5667"/>
          <a:stretch/>
        </p:blipFill>
        <p:spPr>
          <a:xfrm>
            <a:off x="1441111" y="930443"/>
            <a:ext cx="4771358" cy="300545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DBF5D-AFDB-7FD7-DC2D-0F122B64F7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457200"/>
          <a:lstStyle/>
          <a:p>
            <a:pPr lvl="1"/>
            <a:r>
              <a:rPr lang="en-US" dirty="0"/>
              <a:t>Sed </a:t>
            </a:r>
            <a:r>
              <a:rPr lang="en-US" dirty="0" err="1"/>
              <a:t>sollicitudin</a:t>
            </a:r>
            <a:r>
              <a:rPr lang="en-US" dirty="0"/>
              <a:t> pulvinar </a:t>
            </a:r>
            <a:r>
              <a:rPr lang="en-US" dirty="0" err="1"/>
              <a:t>commodo</a:t>
            </a: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45CEAD6-060A-7275-6C0E-287A8102A8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1" r="17591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F53D9-4F48-40E3-19B1-AA3B53135E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SOME OTHER TEXT HERE</a:t>
            </a:r>
          </a:p>
        </p:txBody>
      </p:sp>
    </p:spTree>
    <p:extLst>
      <p:ext uri="{BB962C8B-B14F-4D97-AF65-F5344CB8AC3E}">
        <p14:creationId xmlns:p14="http://schemas.microsoft.com/office/powerpoint/2010/main" val="42110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A4FC30F-1F4A-CA70-3EFC-52DB501DEA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22795" r="-159" b="6463"/>
          <a:stretch/>
        </p:blipFill>
        <p:spPr>
          <a:xfrm>
            <a:off x="0" y="-16329"/>
            <a:ext cx="18320171" cy="80907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3146A6-F67E-F56C-36B0-7A2F3A46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</a:t>
            </a:r>
            <a:r>
              <a:rPr lang="en-US" dirty="0"/>
              <a:t> ipsum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01C3021B-33E9-D6F6-3B4D-84A544D0C6D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44" t="-56598" r="-38244" b="-56598"/>
          <a:stretch/>
        </p:blipFill>
        <p:spPr>
          <a:xfrm>
            <a:off x="10515600" y="2028612"/>
            <a:ext cx="1371600" cy="13716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4A8A03-B3A9-E84F-360A-1D6FC657E1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en-US" dirty="0"/>
              <a:t>Lorem Ipsum Dolor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7F6B5E-1D6C-300D-192D-9DF8721F667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 </a:t>
            </a:r>
            <a:r>
              <a:rPr lang="en-US" dirty="0" err="1"/>
              <a:t>vehicula</a:t>
            </a:r>
            <a:r>
              <a:rPr lang="en-US" dirty="0"/>
              <a:t> nisi. </a:t>
            </a:r>
          </a:p>
        </p:txBody>
      </p:sp>
      <p:pic>
        <p:nvPicPr>
          <p:cNvPr id="22" name="Picture Placeholder 21" descr="A white line drawing of a light bulb&#10;&#10;Description automatically generated">
            <a:extLst>
              <a:ext uri="{FF2B5EF4-FFF2-40B4-BE49-F238E27FC236}">
                <a16:creationId xmlns:a16="http://schemas.microsoft.com/office/drawing/2014/main" id="{0995E977-5120-4EA8-7E6C-C33F8E79612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51" t="-37501" r="-43751" b="-50000"/>
          <a:stretch/>
        </p:blipFill>
        <p:spPr>
          <a:xfrm>
            <a:off x="10515600" y="3937622"/>
            <a:ext cx="1371600" cy="13716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6C62FD-4B12-5B41-6112-EBDBD96A6E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718EF1-6912-594C-4379-CD34ED1D397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 </a:t>
            </a:r>
            <a:r>
              <a:rPr lang="en-US" dirty="0" err="1"/>
              <a:t>vehicula</a:t>
            </a:r>
            <a:r>
              <a:rPr lang="en-US" dirty="0"/>
              <a:t> nisi. </a:t>
            </a:r>
          </a:p>
        </p:txBody>
      </p:sp>
      <p:pic>
        <p:nvPicPr>
          <p:cNvPr id="24" name="Picture Placeholder 23" descr="A white outline of a graduation cap and a book&#10;&#10;Description automatically generated">
            <a:extLst>
              <a:ext uri="{FF2B5EF4-FFF2-40B4-BE49-F238E27FC236}">
                <a16:creationId xmlns:a16="http://schemas.microsoft.com/office/drawing/2014/main" id="{4C511C92-A064-1185-B425-F0A6378DB9B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51" t="-43751" r="-43751" b="-43751"/>
          <a:stretch/>
        </p:blipFill>
        <p:spPr>
          <a:xfrm>
            <a:off x="10515600" y="5846632"/>
            <a:ext cx="1371600" cy="1371600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27397A-E6C1-DC16-0D55-505A32B8BF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Sus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FD9EDF-2CE4-23FF-C252-137F454D09AA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 </a:t>
            </a:r>
            <a:r>
              <a:rPr lang="en-US" dirty="0" err="1"/>
              <a:t>vehicula</a:t>
            </a:r>
            <a:r>
              <a:rPr lang="en-US" dirty="0"/>
              <a:t> nisi. </a:t>
            </a:r>
          </a:p>
        </p:txBody>
      </p:sp>
      <p:pic>
        <p:nvPicPr>
          <p:cNvPr id="26" name="Picture Placeholder 25" descr="A white light bulb with a brain inside&#10;&#10;Description automatically generated">
            <a:extLst>
              <a:ext uri="{FF2B5EF4-FFF2-40B4-BE49-F238E27FC236}">
                <a16:creationId xmlns:a16="http://schemas.microsoft.com/office/drawing/2014/main" id="{623522EE-2E20-CAA0-B275-D3F009EB96C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51" t="-43751" r="-43751" b="-43751"/>
          <a:stretch/>
        </p:blipFill>
        <p:spPr>
          <a:xfrm>
            <a:off x="10515600" y="7755643"/>
            <a:ext cx="1371600" cy="1371600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8820A-B71A-C3D6-402A-34E2A218EC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en-US" dirty="0" err="1"/>
              <a:t>Vehica</a:t>
            </a:r>
            <a:r>
              <a:rPr lang="en-US" dirty="0"/>
              <a:t> Lorem Ipsum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71900F6-4BDA-FEB0-9C67-DC85FAB0BFBA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 </a:t>
            </a:r>
            <a:r>
              <a:rPr lang="en-US" dirty="0" err="1"/>
              <a:t>vehicula</a:t>
            </a:r>
            <a:r>
              <a:rPr lang="en-US" dirty="0"/>
              <a:t> nisi. </a:t>
            </a:r>
          </a:p>
        </p:txBody>
      </p:sp>
    </p:spTree>
    <p:extLst>
      <p:ext uri="{BB962C8B-B14F-4D97-AF65-F5344CB8AC3E}">
        <p14:creationId xmlns:p14="http://schemas.microsoft.com/office/powerpoint/2010/main" val="29176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BE010A4-5986-AF35-6B5E-68FD0CBA6E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2" r="554"/>
          <a:stretch/>
        </p:blipFill>
        <p:spPr>
          <a:xfrm>
            <a:off x="-24779" y="0"/>
            <a:ext cx="13922209" cy="1032631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27EF55-5DB8-F927-012A-615A62F5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1C274-99A2-AC48-2F1A-740FCF1B6A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 err="1"/>
              <a:t>Pellentesque</a:t>
            </a:r>
            <a:r>
              <a:rPr lang="en-US" dirty="0"/>
              <a:t> Semper </a:t>
            </a:r>
            <a:r>
              <a:rPr lang="en-US" dirty="0" err="1"/>
              <a:t>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Gravida</a:t>
            </a:r>
          </a:p>
          <a:p>
            <a:r>
              <a:rPr lang="en-US" dirty="0"/>
              <a:t>Nunc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lorem </a:t>
            </a:r>
            <a:r>
              <a:rPr lang="en-US" dirty="0" err="1"/>
              <a:t>aliquet</a:t>
            </a:r>
            <a:r>
              <a:rPr lang="en-US" dirty="0"/>
              <a:t>. Nunc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libero</a:t>
            </a:r>
            <a:r>
              <a:rPr lang="en-US" dirty="0"/>
              <a:t>,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eros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r>
              <a:rPr lang="en-US" dirty="0"/>
              <a:t>Vestibulum </a:t>
            </a:r>
            <a:r>
              <a:rPr lang="en-US" dirty="0" err="1"/>
              <a:t>dapibus</a:t>
            </a:r>
            <a:r>
              <a:rPr lang="en-US" dirty="0"/>
              <a:t> ipsum at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a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Ut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ac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erat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tristique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blandit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D169-A86A-367E-832C-6AFB2E21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text heavy slide with a title that wraps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2A3E-125C-05A7-E034-83949DFA9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/>
              <a:t>Pellentesque</a:t>
            </a:r>
            <a:r>
              <a:rPr lang="en-US" dirty="0"/>
              <a:t> Semper </a:t>
            </a:r>
            <a:r>
              <a:rPr lang="en-US" dirty="0" err="1"/>
              <a:t>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Gravida</a:t>
            </a:r>
          </a:p>
          <a:p>
            <a:r>
              <a:rPr lang="en-US" dirty="0"/>
              <a:t>Nunc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lorem </a:t>
            </a:r>
            <a:r>
              <a:rPr lang="en-US" dirty="0" err="1"/>
              <a:t>aliquet</a:t>
            </a:r>
            <a:r>
              <a:rPr lang="en-US" dirty="0"/>
              <a:t>. Nunc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libero</a:t>
            </a:r>
            <a:r>
              <a:rPr lang="en-US" dirty="0"/>
              <a:t>,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eros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Sed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  <a:p>
            <a:r>
              <a:rPr lang="en-US" dirty="0"/>
              <a:t>Vestibulum </a:t>
            </a:r>
            <a:r>
              <a:rPr lang="en-US" dirty="0" err="1"/>
              <a:t>dapibus</a:t>
            </a:r>
            <a:r>
              <a:rPr lang="en-US" dirty="0"/>
              <a:t> ipsum at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a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Ut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ac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erat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tristique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blandit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Vestibulum </a:t>
            </a:r>
            <a:r>
              <a:rPr lang="en-US" dirty="0" err="1"/>
              <a:t>dapibus</a:t>
            </a:r>
            <a:r>
              <a:rPr lang="en-US" dirty="0"/>
              <a:t> ipsum at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a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Ut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ac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erat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tristique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blandit</a:t>
            </a:r>
            <a:r>
              <a:rPr lang="en-US" b="1" dirty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40B0-3FE3-5F4D-3B56-AE7004E0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one line title for a table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6FEFBF-9F60-7AE8-CC6D-1BDE6CA03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48196"/>
              </p:ext>
            </p:extLst>
          </p:nvPr>
        </p:nvGraphicFramePr>
        <p:xfrm>
          <a:off x="930275" y="2457449"/>
          <a:ext cx="16481425" cy="687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6285">
                  <a:extLst>
                    <a:ext uri="{9D8B030D-6E8A-4147-A177-3AD203B41FA5}">
                      <a16:colId xmlns:a16="http://schemas.microsoft.com/office/drawing/2014/main" val="3995709746"/>
                    </a:ext>
                  </a:extLst>
                </a:gridCol>
                <a:gridCol w="3296285">
                  <a:extLst>
                    <a:ext uri="{9D8B030D-6E8A-4147-A177-3AD203B41FA5}">
                      <a16:colId xmlns:a16="http://schemas.microsoft.com/office/drawing/2014/main" val="4038834471"/>
                    </a:ext>
                  </a:extLst>
                </a:gridCol>
                <a:gridCol w="3296285">
                  <a:extLst>
                    <a:ext uri="{9D8B030D-6E8A-4147-A177-3AD203B41FA5}">
                      <a16:colId xmlns:a16="http://schemas.microsoft.com/office/drawing/2014/main" val="3807261557"/>
                    </a:ext>
                  </a:extLst>
                </a:gridCol>
                <a:gridCol w="3296285">
                  <a:extLst>
                    <a:ext uri="{9D8B030D-6E8A-4147-A177-3AD203B41FA5}">
                      <a16:colId xmlns:a16="http://schemas.microsoft.com/office/drawing/2014/main" val="1862718509"/>
                    </a:ext>
                  </a:extLst>
                </a:gridCol>
                <a:gridCol w="3296285">
                  <a:extLst>
                    <a:ext uri="{9D8B030D-6E8A-4147-A177-3AD203B41FA5}">
                      <a16:colId xmlns:a16="http://schemas.microsoft.com/office/drawing/2014/main" val="132909320"/>
                    </a:ext>
                  </a:extLst>
                </a:gridCol>
              </a:tblGrid>
              <a:tr h="687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Column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Column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Column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Column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Column Title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749277"/>
                  </a:ext>
                </a:extLst>
              </a:tr>
              <a:tr h="687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960158"/>
                  </a:ext>
                </a:extLst>
              </a:tr>
              <a:tr h="687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973922"/>
                  </a:ext>
                </a:extLst>
              </a:tr>
              <a:tr h="687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008922"/>
                  </a:ext>
                </a:extLst>
              </a:tr>
              <a:tr h="687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197580"/>
                  </a:ext>
                </a:extLst>
              </a:tr>
              <a:tr h="687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777591"/>
                  </a:ext>
                </a:extLst>
              </a:tr>
              <a:tr h="687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729944"/>
                  </a:ext>
                </a:extLst>
              </a:tr>
              <a:tr h="687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887014"/>
                  </a:ext>
                </a:extLst>
              </a:tr>
              <a:tr h="687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9740020"/>
                  </a:ext>
                </a:extLst>
              </a:tr>
              <a:tr h="687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0383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2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958E5-C072-32F2-1DC8-7168C2756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>
            <a:normAutofit/>
          </a:bodyPr>
          <a:lstStyle/>
          <a:p>
            <a:r>
              <a:rPr lang="en-US" dirty="0"/>
              <a:t>A SUBTITLE FOR THIS SECTION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0B8A65-82C5-0B29-BB2C-BA07353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2 &amp; 3</a:t>
            </a:r>
            <a:br>
              <a:rPr lang="en-US" dirty="0"/>
            </a:br>
            <a:r>
              <a:rPr lang="en-US" dirty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2582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U">
      <a:dk1>
        <a:srgbClr val="171C30"/>
      </a:dk1>
      <a:lt1>
        <a:srgbClr val="FFFFFF"/>
      </a:lt1>
      <a:dk2>
        <a:srgbClr val="666666"/>
      </a:dk2>
      <a:lt2>
        <a:srgbClr val="F2F2F2"/>
      </a:lt2>
      <a:accent1>
        <a:srgbClr val="FD0000"/>
      </a:accent1>
      <a:accent2>
        <a:srgbClr val="CC0033"/>
      </a:accent2>
      <a:accent3>
        <a:srgbClr val="CC0033"/>
      </a:accent3>
      <a:accent4>
        <a:srgbClr val="CC0033"/>
      </a:accent4>
      <a:accent5>
        <a:srgbClr val="CC0033"/>
      </a:accent5>
      <a:accent6>
        <a:srgbClr val="CC0033"/>
      </a:accent6>
      <a:hlink>
        <a:srgbClr val="FF2600"/>
      </a:hlink>
      <a:folHlink>
        <a:srgbClr val="FF2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20062</TotalTime>
  <Words>2159</Words>
  <Application>Microsoft Macintosh PowerPoint</Application>
  <PresentationFormat>Custom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Lato</vt:lpstr>
      <vt:lpstr>Source Sans Pro</vt:lpstr>
      <vt:lpstr>Source Sans Pro Black</vt:lpstr>
      <vt:lpstr>Source Sans Pro Light</vt:lpstr>
      <vt:lpstr>Source Sans Pro Semibold</vt:lpstr>
      <vt:lpstr>Wingdings</vt:lpstr>
      <vt:lpstr>Office Theme</vt:lpstr>
      <vt:lpstr>Title of  Presentation</vt:lpstr>
      <vt:lpstr>Title &amp; Content Slides</vt:lpstr>
      <vt:lpstr>Lorem ipsum dolor sit amet consect ipsum</vt:lpstr>
      <vt:lpstr>Lorem ipsum dolor sit amet consect</vt:lpstr>
      <vt:lpstr>Lorem ipsum dolor sit amet consect ipsum</vt:lpstr>
      <vt:lpstr>Lorem ipsum dolor sit amet consect</vt:lpstr>
      <vt:lpstr>This is a text heavy slide with a title that wraps to two lines</vt:lpstr>
      <vt:lpstr>This is a one line title for a table</vt:lpstr>
      <vt:lpstr>Some 2 &amp; 3 Content Layouts</vt:lpstr>
      <vt:lpstr>Lorem ipsum dolor sit amet consect ipsum dolor sit</vt:lpstr>
      <vt:lpstr>Lorem ipsum dolor sit amet consect ipsum dolor sit</vt:lpstr>
      <vt:lpstr>Lorem ipsum dolor sit amet consect ipsum dolor sit</vt:lpstr>
      <vt:lpstr>Dolor sit amet consect ipsum dolor sit</vt:lpstr>
      <vt:lpstr>Lorem ipsum dolor sit amet consect ipsum dolor sit</vt:lpstr>
      <vt:lpstr>Lorem ipsum dolor sit amet consect ipsum dolor sit</vt:lpstr>
      <vt:lpstr>Comparison Slide Layouts</vt:lpstr>
      <vt:lpstr>Lorem ipsum dolor sit amet consect ipsum</vt:lpstr>
      <vt:lpstr>Lorem ipsum dolor sit amet consect ipsum</vt:lpstr>
      <vt:lpstr>Content with Caption Slides</vt:lpstr>
      <vt:lpstr>Here is a bigger quote we can include here in the sidebar.</vt:lpstr>
      <vt:lpstr>Lorem ipsum dolor sit amet</vt:lpstr>
      <vt:lpstr>Last content with caption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Edy Subiyanto</dc:creator>
  <cp:lastModifiedBy>Liam Oakes</cp:lastModifiedBy>
  <cp:revision>310</cp:revision>
  <dcterms:created xsi:type="dcterms:W3CDTF">2020-12-05T02:47:56Z</dcterms:created>
  <dcterms:modified xsi:type="dcterms:W3CDTF">2024-02-07T16:38:35Z</dcterms:modified>
</cp:coreProperties>
</file>