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4"/>
  </p:notesMasterIdLst>
  <p:sldIdLst>
    <p:sldId id="382" r:id="rId2"/>
    <p:sldId id="383" r:id="rId3"/>
    <p:sldId id="387" r:id="rId4"/>
    <p:sldId id="389" r:id="rId5"/>
    <p:sldId id="391" r:id="rId6"/>
    <p:sldId id="406" r:id="rId7"/>
    <p:sldId id="405" r:id="rId8"/>
    <p:sldId id="388" r:id="rId9"/>
    <p:sldId id="390" r:id="rId10"/>
    <p:sldId id="384" r:id="rId11"/>
    <p:sldId id="396" r:id="rId12"/>
    <p:sldId id="394" r:id="rId13"/>
    <p:sldId id="395" r:id="rId14"/>
    <p:sldId id="404" r:id="rId15"/>
    <p:sldId id="393" r:id="rId16"/>
    <p:sldId id="385" r:id="rId17"/>
    <p:sldId id="397" r:id="rId18"/>
    <p:sldId id="398" r:id="rId19"/>
    <p:sldId id="386" r:id="rId20"/>
    <p:sldId id="401" r:id="rId21"/>
    <p:sldId id="402" r:id="rId22"/>
    <p:sldId id="403" r:id="rId23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600"/>
    <a:srgbClr val="203864"/>
    <a:srgbClr val="28467C"/>
    <a:srgbClr val="203965"/>
    <a:srgbClr val="2C4D88"/>
    <a:srgbClr val="32579A"/>
    <a:srgbClr val="FCC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8E981C-B1F5-F449-844D-F5E98C625F98}" v="1" dt="2024-02-05T20:49:44.380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470" autoAdjust="0"/>
    <p:restoredTop sz="96327"/>
  </p:normalViewPr>
  <p:slideViewPr>
    <p:cSldViewPr>
      <p:cViewPr varScale="1">
        <p:scale>
          <a:sx n="86" d="100"/>
          <a:sy n="86" d="100"/>
        </p:scale>
        <p:origin x="832" y="216"/>
      </p:cViewPr>
      <p:guideLst/>
    </p:cSldViewPr>
  </p:slideViewPr>
  <p:outlineViewPr>
    <p:cViewPr>
      <p:scale>
        <a:sx n="33" d="100"/>
        <a:sy n="33" d="100"/>
      </p:scale>
      <p:origin x="0" y="-7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-7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am Oakes" userId="293f1060-a737-4a82-a612-697b83e1d07f" providerId="ADAL" clId="{4F8E981C-B1F5-F449-844D-F5E98C625F98}"/>
    <pc:docChg chg="modMainMaster">
      <pc:chgData name="Liam Oakes" userId="293f1060-a737-4a82-a612-697b83e1d07f" providerId="ADAL" clId="{4F8E981C-B1F5-F449-844D-F5E98C625F98}" dt="2024-02-05T20:49:48.702" v="1" actId="14100"/>
      <pc:docMkLst>
        <pc:docMk/>
      </pc:docMkLst>
      <pc:sldMasterChg chg="modSldLayout">
        <pc:chgData name="Liam Oakes" userId="293f1060-a737-4a82-a612-697b83e1d07f" providerId="ADAL" clId="{4F8E981C-B1F5-F449-844D-F5E98C625F98}" dt="2024-02-05T20:49:48.702" v="1" actId="14100"/>
        <pc:sldMasterMkLst>
          <pc:docMk/>
          <pc:sldMasterMk cId="1274451392" sldId="2147483673"/>
        </pc:sldMasterMkLst>
        <pc:sldLayoutChg chg="modSp mod">
          <pc:chgData name="Liam Oakes" userId="293f1060-a737-4a82-a612-697b83e1d07f" providerId="ADAL" clId="{4F8E981C-B1F5-F449-844D-F5E98C625F98}" dt="2024-02-05T20:49:48.702" v="1" actId="14100"/>
          <pc:sldLayoutMkLst>
            <pc:docMk/>
            <pc:sldMasterMk cId="1274451392" sldId="2147483673"/>
            <pc:sldLayoutMk cId="260075236" sldId="2147483704"/>
          </pc:sldLayoutMkLst>
          <pc:picChg chg="mod">
            <ac:chgData name="Liam Oakes" userId="293f1060-a737-4a82-a612-697b83e1d07f" providerId="ADAL" clId="{4F8E981C-B1F5-F449-844D-F5E98C625F98}" dt="2024-02-05T20:49:48.702" v="1" actId="14100"/>
            <ac:picMkLst>
              <pc:docMk/>
              <pc:sldMasterMk cId="1274451392" sldId="2147483673"/>
              <pc:sldLayoutMk cId="260075236" sldId="2147483704"/>
              <ac:picMk id="13" creationId="{86F9072B-C101-DF75-D85F-F5216B03C62F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A021B-A7AE-3442-94EA-0CB967E3D0FA}" type="datetimeFigureOut">
              <a:rPr lang="en-US" smtClean="0"/>
              <a:t>2/5/24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2EDCD-EF17-7746-8D20-C971ED85D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4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2EDCD-EF17-7746-8D20-C971ED85D2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8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A63C1F-BE9F-96CC-4F99-75E7650851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16C5EDD-6532-BC07-8998-2CA212A273EE}"/>
              </a:ext>
            </a:extLst>
          </p:cNvPr>
          <p:cNvSpPr/>
          <p:nvPr userDrawn="1"/>
        </p:nvSpPr>
        <p:spPr>
          <a:xfrm>
            <a:off x="9578714" y="1956816"/>
            <a:ext cx="7764905" cy="8330184"/>
          </a:xfrm>
          <a:prstGeom prst="rect">
            <a:avLst/>
          </a:prstGeom>
          <a:solidFill>
            <a:schemeClr val="bg2">
              <a:lumMod val="10000"/>
              <a:alpha val="92529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F9072B-C101-DF75-D85F-F5216B03C6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5458" y="2882390"/>
            <a:ext cx="5451751" cy="892958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CA00590D-7CE1-84DE-491F-3B8C0FCEBF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340790" y="4351180"/>
            <a:ext cx="6094585" cy="290919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i="0" spc="-30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5E32603-A600-6085-664C-2043346A61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703701" y="8136750"/>
            <a:ext cx="5416063" cy="5476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E7CD84E-D0B3-7817-551F-599B1ABE5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703701" y="8697886"/>
            <a:ext cx="4114800" cy="457200"/>
          </a:xfrm>
        </p:spPr>
        <p:txBody>
          <a:bodyPr/>
          <a:lstStyle>
            <a:lvl1pPr>
              <a:defRPr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fld id="{BD597479-65DE-D34E-B9AB-1D5121DA1855}" type="datetimeFigureOut">
              <a:rPr lang="en-US" smtClean="0"/>
              <a:pPr/>
              <a:t>2/5/24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9797AC-815D-3BBE-DAB6-9116F144F48B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82353" y="8173451"/>
            <a:ext cx="0" cy="9681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65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LINE-TITLE-CONTENT-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32962"/>
            <a:ext cx="16472646" cy="2776134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ct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399" y="3849304"/>
            <a:ext cx="16472646" cy="5072245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24C4F-78CA-222D-0DBD-E0EF66E6E8CD}"/>
              </a:ext>
            </a:extLst>
          </p:cNvPr>
          <p:cNvSpPr/>
          <p:nvPr userDrawn="1"/>
        </p:nvSpPr>
        <p:spPr>
          <a:xfrm rot="16200000">
            <a:off x="8927433" y="926431"/>
            <a:ext cx="433137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A62D150-1F90-EEFA-B4CF-BB952197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303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LINE-TITLE-CONTENT-TEXT-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32962"/>
            <a:ext cx="16472646" cy="1042186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ct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399" y="2407196"/>
            <a:ext cx="16472646" cy="6514353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24C4F-78CA-222D-0DBD-E0EF66E6E8CD}"/>
              </a:ext>
            </a:extLst>
          </p:cNvPr>
          <p:cNvSpPr/>
          <p:nvPr userDrawn="1"/>
        </p:nvSpPr>
        <p:spPr>
          <a:xfrm rot="16200000">
            <a:off x="8927433" y="926431"/>
            <a:ext cx="433137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A62D150-1F90-EEFA-B4CF-BB952197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398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WO-CONTEN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9CB333B5-013F-3A97-6ECB-EC3BAD50D196}"/>
              </a:ext>
            </a:extLst>
          </p:cNvPr>
          <p:cNvSpPr/>
          <p:nvPr userDrawn="1"/>
        </p:nvSpPr>
        <p:spPr>
          <a:xfrm>
            <a:off x="0" y="0"/>
            <a:ext cx="396239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95528" y="946483"/>
            <a:ext cx="12436333" cy="94648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55FA00-96E6-2F5E-3C5A-F0D15A85A5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16895" y="2823408"/>
            <a:ext cx="7387145" cy="6490702"/>
          </a:xfrm>
          <a:solidFill>
            <a:schemeClr val="bg1"/>
          </a:solidFill>
          <a:ln w="28575">
            <a:noFill/>
          </a:ln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862CF99C-C720-16EA-8011-36854107E3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6200000">
            <a:off x="-3127593" y="4405842"/>
            <a:ext cx="8399709" cy="1448909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803AAFC8-E3D9-1672-2C86-1F92A07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5" name="Content Placeholder 19">
            <a:extLst>
              <a:ext uri="{FF2B5EF4-FFF2-40B4-BE49-F238E27FC236}">
                <a16:creationId xmlns:a16="http://schemas.microsoft.com/office/drawing/2014/main" id="{C10EAB87-ACB4-7F3E-2812-15C5D852433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936088" y="2823408"/>
            <a:ext cx="7387145" cy="6490702"/>
          </a:xfrm>
          <a:solidFill>
            <a:schemeClr val="bg1"/>
          </a:solidFill>
          <a:ln w="28575">
            <a:noFill/>
          </a:ln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442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WO-CONTENT-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DE6FFAA-747A-C963-9251-1CCA841A64BB}"/>
              </a:ext>
            </a:extLst>
          </p:cNvPr>
          <p:cNvSpPr/>
          <p:nvPr userDrawn="1"/>
        </p:nvSpPr>
        <p:spPr>
          <a:xfrm>
            <a:off x="1" y="4999484"/>
            <a:ext cx="18288000" cy="52875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D955FA00-96E6-2F5E-3C5A-F0D15A85A5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5038" y="2849815"/>
            <a:ext cx="7980493" cy="6490702"/>
          </a:xfrm>
          <a:solidFill>
            <a:schemeClr val="bg1"/>
          </a:solidFill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04C8CA-2106-8E26-BCDC-FD8392EAD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Content Placeholder 19">
            <a:extLst>
              <a:ext uri="{FF2B5EF4-FFF2-40B4-BE49-F238E27FC236}">
                <a16:creationId xmlns:a16="http://schemas.microsoft.com/office/drawing/2014/main" id="{6EFC175A-2237-9F12-04D5-B036BBA02D7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389227" y="2849815"/>
            <a:ext cx="7980493" cy="6490702"/>
          </a:xfrm>
          <a:solidFill>
            <a:schemeClr val="bg1"/>
          </a:solidFill>
        </p:spPr>
        <p:txBody>
          <a:bodyPr lIns="457200" tIns="365760" rIns="457200" bIns="36576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75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8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WO-CONTEN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70921B33-9E24-5A08-0C90-678ABF97A56C}"/>
              </a:ext>
            </a:extLst>
          </p:cNvPr>
          <p:cNvSpPr/>
          <p:nvPr userDrawn="1"/>
        </p:nvSpPr>
        <p:spPr>
          <a:xfrm>
            <a:off x="2971492" y="3240048"/>
            <a:ext cx="6994956" cy="6079916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83013" y="3600088"/>
            <a:ext cx="6161313" cy="678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563C1CDF-EEF1-816E-277A-3EBB313C97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3359" y="4553922"/>
            <a:ext cx="6161313" cy="433399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ADE5FED-2334-1099-1411-867782428F46}"/>
              </a:ext>
            </a:extLst>
          </p:cNvPr>
          <p:cNvSpPr/>
          <p:nvPr userDrawn="1"/>
        </p:nvSpPr>
        <p:spPr>
          <a:xfrm>
            <a:off x="1" y="0"/>
            <a:ext cx="2087216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EFD736F1-01F3-8B2F-7648-05DEC6B046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16200000">
            <a:off x="-3127593" y="4405842"/>
            <a:ext cx="8399709" cy="1448909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7F1DBAB-BCF0-B7B5-9354-FAEC8FACA00A}"/>
              </a:ext>
            </a:extLst>
          </p:cNvPr>
          <p:cNvSpPr/>
          <p:nvPr userDrawn="1"/>
        </p:nvSpPr>
        <p:spPr>
          <a:xfrm>
            <a:off x="10431071" y="3240048"/>
            <a:ext cx="6994956" cy="6079916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AE4524C-658A-34B2-9E63-3F129211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BAB06F4E-B2DB-2792-EDBD-710DD645A79E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0858634" y="3600088"/>
            <a:ext cx="6161313" cy="67899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1" name="Content Placeholder 19">
            <a:extLst>
              <a:ext uri="{FF2B5EF4-FFF2-40B4-BE49-F238E27FC236}">
                <a16:creationId xmlns:a16="http://schemas.microsoft.com/office/drawing/2014/main" id="{A0F495B1-DBAF-D5C2-CB40-AB282A3A12C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858980" y="4553922"/>
            <a:ext cx="6161313" cy="433399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A1EF5F20-DCDE-9EA6-8601-FAE706A7E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1492" y="946483"/>
            <a:ext cx="14360369" cy="201873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5077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81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WO-CONTENT-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3F7C04-2A9A-B493-C4BA-530EA140BDEE}"/>
              </a:ext>
            </a:extLst>
          </p:cNvPr>
          <p:cNvSpPr/>
          <p:nvPr userDrawn="1"/>
        </p:nvSpPr>
        <p:spPr>
          <a:xfrm>
            <a:off x="1" y="4999484"/>
            <a:ext cx="18288000" cy="5287516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7AB90-9317-69DE-99BC-79E53EA854CC}"/>
              </a:ext>
            </a:extLst>
          </p:cNvPr>
          <p:cNvSpPr txBox="1">
            <a:spLocks/>
          </p:cNvSpPr>
          <p:nvPr userDrawn="1"/>
        </p:nvSpPr>
        <p:spPr>
          <a:xfrm>
            <a:off x="16693816" y="9250470"/>
            <a:ext cx="1031631" cy="6024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457200" rtl="0" eaLnBrk="1" latinLnBrk="0" hangingPunct="1">
              <a:defRPr sz="1800" b="1" kern="120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921B33-9E24-5A08-0C90-678ABF97A56C}"/>
              </a:ext>
            </a:extLst>
          </p:cNvPr>
          <p:cNvSpPr/>
          <p:nvPr userDrawn="1"/>
        </p:nvSpPr>
        <p:spPr>
          <a:xfrm>
            <a:off x="964196" y="3240048"/>
            <a:ext cx="7963904" cy="607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5716" y="3600088"/>
            <a:ext cx="7119865" cy="953834"/>
          </a:xfrm>
          <a:prstGeom prst="rect">
            <a:avLst/>
          </a:prstGeom>
          <a:solidFill>
            <a:schemeClr val="accent2"/>
          </a:solidFill>
        </p:spPr>
        <p:txBody>
          <a:bodyPr tIns="182880" bIns="182880" anchor="t" anchorCtr="0"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1" name="Content Placeholder 19">
            <a:extLst>
              <a:ext uri="{FF2B5EF4-FFF2-40B4-BE49-F238E27FC236}">
                <a16:creationId xmlns:a16="http://schemas.microsoft.com/office/drawing/2014/main" id="{563C1CDF-EEF1-816E-277A-3EBB313C97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76062" y="4913962"/>
            <a:ext cx="7119865" cy="39739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C8C541-224A-FF1B-1BC9-FA0E65A0C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088" y="946483"/>
            <a:ext cx="16417824" cy="186416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ctr">
              <a:defRPr b="1" i="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AAB21C-270E-11BA-B388-6B0044EAD09A}"/>
              </a:ext>
            </a:extLst>
          </p:cNvPr>
          <p:cNvSpPr/>
          <p:nvPr userDrawn="1"/>
        </p:nvSpPr>
        <p:spPr>
          <a:xfrm>
            <a:off x="9354217" y="3240048"/>
            <a:ext cx="7963904" cy="6079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7D3A075-8EB6-C03C-1E6A-36ADAF078371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9765737" y="3600088"/>
            <a:ext cx="7119865" cy="953834"/>
          </a:xfrm>
          <a:prstGeom prst="rect">
            <a:avLst/>
          </a:prstGeom>
          <a:solidFill>
            <a:schemeClr val="accent2"/>
          </a:solidFill>
        </p:spPr>
        <p:txBody>
          <a:bodyPr tIns="182880" bIns="182880" anchor="t" anchorCtr="0">
            <a:noAutofit/>
          </a:bodyPr>
          <a:lstStyle>
            <a:lvl1pPr marL="0" indent="0" algn="ctr">
              <a:buNone/>
              <a:defRPr sz="4800" b="1" i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2" name="Content Placeholder 19">
            <a:extLst>
              <a:ext uri="{FF2B5EF4-FFF2-40B4-BE49-F238E27FC236}">
                <a16:creationId xmlns:a16="http://schemas.microsoft.com/office/drawing/2014/main" id="{E99F9AB3-4556-63EF-0F4B-47F903DEFD9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766083" y="4913962"/>
            <a:ext cx="7119865" cy="397395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019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89" userDrawn="1">
          <p15:clr>
            <a:srgbClr val="FBAE40"/>
          </p15:clr>
        </p15:guide>
        <p15:guide id="3" pos="562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HRE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32962"/>
            <a:ext cx="16391483" cy="2776134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ct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3926599"/>
            <a:ext cx="4991016" cy="497890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24C4F-78CA-222D-0DBD-E0EF66E6E8CD}"/>
              </a:ext>
            </a:extLst>
          </p:cNvPr>
          <p:cNvSpPr/>
          <p:nvPr userDrawn="1"/>
        </p:nvSpPr>
        <p:spPr>
          <a:xfrm rot="16200000">
            <a:off x="8927433" y="926431"/>
            <a:ext cx="433137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068204-7DD4-0CD9-9412-E27BF15FE0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3926599"/>
            <a:ext cx="4991016" cy="497890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D64F2B-6169-F0EB-B37A-6A0E85B84C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3926599"/>
            <a:ext cx="4991016" cy="4978909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2C603F-AFF5-7226-DA29-C9C82EF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AA82154-052A-4DC1-0CB7-E55371D6776A}"/>
              </a:ext>
            </a:extLst>
          </p:cNvPr>
          <p:cNvSpPr/>
          <p:nvPr userDrawn="1"/>
        </p:nvSpPr>
        <p:spPr>
          <a:xfrm>
            <a:off x="905696" y="3735144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EC1E75-76BC-91A2-4E6B-EE62EE2328F8}"/>
              </a:ext>
            </a:extLst>
          </p:cNvPr>
          <p:cNvSpPr/>
          <p:nvPr userDrawn="1"/>
        </p:nvSpPr>
        <p:spPr>
          <a:xfrm>
            <a:off x="6600643" y="3735144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E7AFF6-3EC5-09CD-7CD1-61112722CB85}"/>
              </a:ext>
            </a:extLst>
          </p:cNvPr>
          <p:cNvSpPr/>
          <p:nvPr userDrawn="1"/>
        </p:nvSpPr>
        <p:spPr>
          <a:xfrm>
            <a:off x="12311633" y="3735144"/>
            <a:ext cx="5004650" cy="1914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4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HREE-CONTENT-IM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78E58-5716-E8DF-71A6-857032A7D601}"/>
              </a:ext>
            </a:extLst>
          </p:cNvPr>
          <p:cNvSpPr/>
          <p:nvPr userDrawn="1"/>
        </p:nvSpPr>
        <p:spPr>
          <a:xfrm>
            <a:off x="905696" y="3771647"/>
            <a:ext cx="4991016" cy="5133861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570CEB-805F-0DFC-02B8-030908DA80B1}"/>
              </a:ext>
            </a:extLst>
          </p:cNvPr>
          <p:cNvSpPr/>
          <p:nvPr userDrawn="1"/>
        </p:nvSpPr>
        <p:spPr>
          <a:xfrm>
            <a:off x="6616949" y="3771647"/>
            <a:ext cx="4991016" cy="5133861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FE651F-EA52-7D67-1D8C-E7518F1EDE3B}"/>
              </a:ext>
            </a:extLst>
          </p:cNvPr>
          <p:cNvSpPr/>
          <p:nvPr userDrawn="1"/>
        </p:nvSpPr>
        <p:spPr>
          <a:xfrm>
            <a:off x="12313211" y="3771647"/>
            <a:ext cx="4991016" cy="5133861"/>
          </a:xfrm>
          <a:prstGeom prst="rect">
            <a:avLst/>
          </a:prstGeom>
          <a:solidFill>
            <a:schemeClr val="bg2">
              <a:lumMod val="1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32962"/>
            <a:ext cx="16391483" cy="197829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ct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5863579"/>
            <a:ext cx="4991016" cy="3041929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24C4F-78CA-222D-0DBD-E0EF66E6E8CD}"/>
              </a:ext>
            </a:extLst>
          </p:cNvPr>
          <p:cNvSpPr/>
          <p:nvPr userDrawn="1"/>
        </p:nvSpPr>
        <p:spPr>
          <a:xfrm rot="16200000">
            <a:off x="8927433" y="926431"/>
            <a:ext cx="433137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068204-7DD4-0CD9-9412-E27BF15FE0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5863579"/>
            <a:ext cx="4991016" cy="3041929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D64F2B-6169-F0EB-B37A-6A0E85B84C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5863579"/>
            <a:ext cx="4991016" cy="3041929"/>
          </a:xfrm>
          <a:prstGeom prst="rect">
            <a:avLst/>
          </a:prstGeom>
          <a:noFill/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2C603F-AFF5-7226-DA29-C9C82EF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796DEE6C-E0F9-8DE2-553C-5E1DB1CB88A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91663" y="4499010"/>
            <a:ext cx="1419082" cy="13645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C75A1D-DF17-4D9C-ACFD-33B97A0CBD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00600" y="4448242"/>
            <a:ext cx="1419082" cy="13645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4D46F19-A64B-AA6A-0011-5C1AD2F524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099178" y="4401398"/>
            <a:ext cx="1419082" cy="136457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HREE-CONTENT-IMG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32962"/>
            <a:ext cx="16391483" cy="2776134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marR="0" indent="0" algn="ctr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2624" y="6439644"/>
            <a:ext cx="4991016" cy="2465864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marL="12700" marR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marL="12700" marR="0" lvl="0" indent="0" algn="ctr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 copy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A24C4F-78CA-222D-0DBD-E0EF66E6E8CD}"/>
              </a:ext>
            </a:extLst>
          </p:cNvPr>
          <p:cNvSpPr/>
          <p:nvPr userDrawn="1"/>
        </p:nvSpPr>
        <p:spPr>
          <a:xfrm rot="16200000">
            <a:off x="8927433" y="926431"/>
            <a:ext cx="433137" cy="182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6068204-7DD4-0CD9-9412-E27BF15FE04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615592" y="6439644"/>
            <a:ext cx="4991016" cy="2465864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6D64F2B-6169-F0EB-B37A-6A0E85B84C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314867" y="6439644"/>
            <a:ext cx="4991016" cy="2465864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noFill/>
          </a:ln>
        </p:spPr>
        <p:txBody>
          <a:bodyPr vert="horz" lIns="457200" tIns="457200" rIns="457200" bIns="457200" rtlCol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22C603F-AFF5-7226-DA29-C9C82EF1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C34295B-4FB4-45AD-10A6-AF6873839F4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2813" y="4064000"/>
            <a:ext cx="4991100" cy="2375644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A2A9F9D-EB23-A685-B037-96048623428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7761" y="4064000"/>
            <a:ext cx="4991100" cy="2375644"/>
          </a:xfrm>
          <a:solidFill>
            <a:schemeClr val="accent2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91DCF1BD-5B0B-4DAD-3C31-0571BCCA0D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2302709" y="4064000"/>
            <a:ext cx="4991100" cy="237564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2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-CONTENT-CAPTION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7E3553-53E9-6AA0-BABF-0097A5A8E5BF}"/>
              </a:ext>
            </a:extLst>
          </p:cNvPr>
          <p:cNvSpPr/>
          <p:nvPr userDrawn="1"/>
        </p:nvSpPr>
        <p:spPr>
          <a:xfrm>
            <a:off x="1" y="8239844"/>
            <a:ext cx="7681298" cy="204715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99B3E1-2B46-34E5-5FFA-1D70B07FD9B1}"/>
              </a:ext>
            </a:extLst>
          </p:cNvPr>
          <p:cNvSpPr/>
          <p:nvPr userDrawn="1"/>
        </p:nvSpPr>
        <p:spPr>
          <a:xfrm>
            <a:off x="1" y="0"/>
            <a:ext cx="7681298" cy="8217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08595" y="886324"/>
            <a:ext cx="8803105" cy="8514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9E701F-694A-72E6-999B-C766F1D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6B4C67BC-04BB-9F92-A035-284EE3A8B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9587" y="-257100"/>
            <a:ext cx="2761725" cy="2761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3160" y="1327076"/>
            <a:ext cx="5191496" cy="4608512"/>
          </a:xfrm>
          <a:prstGeom prst="rect">
            <a:avLst/>
          </a:prstGeom>
        </p:spPr>
        <p:txBody>
          <a:bodyPr lIns="365760" tIns="0" rIns="0" bIns="0" anchor="t" anchorCtr="0">
            <a:noAutofit/>
          </a:bodyPr>
          <a:lstStyle>
            <a:lvl1pPr>
              <a:lnSpc>
                <a:spcPts val="8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LARGE CONTENT WITH CAPTION TITLE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8F08D9F-997A-4E03-CC63-1AF5E6191EC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82252" y="8935751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15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LEF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59128ADA-F8CF-C7A3-A230-2B457A45A6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1E7FA0DC-9B36-13B0-935B-0ACC374E4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954" y="4545578"/>
            <a:ext cx="15046501" cy="386138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ts val="13000"/>
              </a:lnSpc>
              <a:defRPr sz="13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9A93878-4410-13B9-5380-A88D1AFF462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0954" y="8646931"/>
            <a:ext cx="15046505" cy="722132"/>
          </a:xfrm>
          <a:prstGeom prst="rect">
            <a:avLst/>
          </a:prstGeom>
        </p:spPr>
        <p:txBody>
          <a:bodyPr lIns="274320"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7C985D-392F-1BD7-EB57-F0218AA72FF7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954" y="8414322"/>
            <a:ext cx="0" cy="9681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3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APTION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99B3E1-2B46-34E5-5FFA-1D70B07FD9B1}"/>
              </a:ext>
            </a:extLst>
          </p:cNvPr>
          <p:cNvSpPr/>
          <p:nvPr userDrawn="1"/>
        </p:nvSpPr>
        <p:spPr>
          <a:xfrm>
            <a:off x="11304241" y="0"/>
            <a:ext cx="698375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86492" y="886325"/>
            <a:ext cx="5191496" cy="2812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WITH CAPTION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98605" y="886324"/>
            <a:ext cx="9545689" cy="8514349"/>
          </a:xfrm>
          <a:prstGeom prst="rect">
            <a:avLst/>
          </a:prstGeom>
        </p:spPr>
        <p:txBody>
          <a:bodyPr lIns="0" rIns="457200">
            <a:noAutofit/>
          </a:bodyPr>
          <a:lstStyle>
            <a:lvl1pPr>
              <a:defRPr sz="2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186492" y="3960440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B70CC-91B3-17C1-AC52-2EBA3F992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8269" y="5143500"/>
            <a:ext cx="6989763" cy="4248472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886BADD-3E26-EBC5-39DC-4EA96048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351" y="9387704"/>
            <a:ext cx="694747" cy="434075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689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CAPTION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899B3E1-2B46-34E5-5FFA-1D70B07FD9B1}"/>
              </a:ext>
            </a:extLst>
          </p:cNvPr>
          <p:cNvSpPr/>
          <p:nvPr userDrawn="1"/>
        </p:nvSpPr>
        <p:spPr>
          <a:xfrm>
            <a:off x="1" y="0"/>
            <a:ext cx="6983759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B7B70CC-91B3-17C1-AC52-2EBA3F992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895026"/>
            <a:ext cx="6989763" cy="4248472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252" y="5861636"/>
            <a:ext cx="5191496" cy="28121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 WITH CAPTION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66011" y="886324"/>
            <a:ext cx="9545689" cy="8514349"/>
          </a:xfrm>
          <a:prstGeom prst="rect">
            <a:avLst/>
          </a:prstGeom>
        </p:spPr>
        <p:txBody>
          <a:bodyPr lIns="822960">
            <a:noAutofit/>
          </a:bodyPr>
          <a:lstStyle>
            <a:lvl1pPr>
              <a:defRPr sz="2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2252" y="8935751"/>
            <a:ext cx="5191496" cy="63311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99E701F-694A-72E6-999B-C766F1D42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250470"/>
            <a:ext cx="1031631" cy="602457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520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LEF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6A6EC1-7480-459D-8DEB-81C33AD03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954" y="4545578"/>
            <a:ext cx="15046501" cy="386138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lnSpc>
                <a:spcPts val="13000"/>
              </a:lnSpc>
              <a:defRPr sz="13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0954" y="8646931"/>
            <a:ext cx="15046505" cy="722132"/>
          </a:xfrm>
          <a:prstGeom prst="rect">
            <a:avLst/>
          </a:prstGeom>
        </p:spPr>
        <p:txBody>
          <a:bodyPr lIns="274320">
            <a:norm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5B1947-B9A8-233C-C789-271FA7045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954" y="8414322"/>
            <a:ext cx="0" cy="9681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4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RIGH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C3EC13-14B5-F7CF-F36B-0116BA907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419" y="4625788"/>
            <a:ext cx="16410620" cy="386138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lnSpc>
                <a:spcPts val="13000"/>
              </a:lnSpc>
              <a:defRPr sz="13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81965" y="8727141"/>
            <a:ext cx="16001517" cy="722132"/>
          </a:xfrm>
          <a:prstGeom prst="rect">
            <a:avLst/>
          </a:prstGeom>
        </p:spPr>
        <p:txBody>
          <a:bodyPr rIns="274320">
            <a:normAutofit/>
          </a:bodyPr>
          <a:lstStyle>
            <a:lvl1pPr marL="0" indent="0" algn="r">
              <a:buNone/>
              <a:defRPr sz="32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5B1947-B9A8-233C-C789-271FA7045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83710" y="8494532"/>
            <a:ext cx="0" cy="9681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R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297089-9B77-D6EF-BA1D-5D8885644B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76419" y="4625788"/>
            <a:ext cx="16410620" cy="3861381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lnSpc>
                <a:spcPts val="13000"/>
              </a:lnSpc>
              <a:defRPr sz="13000" b="1" i="0">
                <a:solidFill>
                  <a:schemeClr val="bg1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SECTION</a:t>
            </a:r>
            <a:br>
              <a:rPr lang="en-US" dirty="0"/>
            </a:br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81965" y="8727141"/>
            <a:ext cx="16001517" cy="722132"/>
          </a:xfrm>
          <a:prstGeom prst="rect">
            <a:avLst/>
          </a:prstGeom>
        </p:spPr>
        <p:txBody>
          <a:bodyPr rIns="274320">
            <a:normAutofit/>
          </a:bodyPr>
          <a:lstStyle>
            <a:lvl1pPr marL="0" indent="0" algn="r">
              <a:buNone/>
              <a:defRPr sz="3200" b="1" i="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 short subtitle will go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5B1947-B9A8-233C-C789-271FA7045BA1}"/>
              </a:ext>
            </a:extLst>
          </p:cNvPr>
          <p:cNvCxnSpPr>
            <a:cxnSpLocks/>
          </p:cNvCxnSpPr>
          <p:nvPr userDrawn="1"/>
        </p:nvCxnSpPr>
        <p:spPr>
          <a:xfrm flipV="1">
            <a:off x="17383710" y="8494532"/>
            <a:ext cx="0" cy="968188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0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IMG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17104" y="946483"/>
            <a:ext cx="8243048" cy="297330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87C35-C7D1-C4E5-AE36-92CBF5531042}"/>
              </a:ext>
            </a:extLst>
          </p:cNvPr>
          <p:cNvSpPr/>
          <p:nvPr userDrawn="1"/>
        </p:nvSpPr>
        <p:spPr>
          <a:xfrm>
            <a:off x="0" y="0"/>
            <a:ext cx="734209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44000" y="5807712"/>
            <a:ext cx="8243041" cy="3532805"/>
          </a:xfrm>
          <a:prstGeom prst="rect">
            <a:avLst/>
          </a:prstGeom>
          <a:ln w="38100">
            <a:noFill/>
          </a:ln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62137C-D44F-C120-E779-5DB5FD0C5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0956" y="866274"/>
            <a:ext cx="7342090" cy="8474243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4422A1-CD3C-322E-D62C-8B17FC7752A9}"/>
              </a:ext>
            </a:extLst>
          </p:cNvPr>
          <p:cNvCxnSpPr>
            <a:cxnSpLocks/>
          </p:cNvCxnSpPr>
          <p:nvPr userDrawn="1"/>
        </p:nvCxnSpPr>
        <p:spPr>
          <a:xfrm flipV="1">
            <a:off x="9144000" y="4317683"/>
            <a:ext cx="0" cy="10959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3563" y="4317497"/>
            <a:ext cx="7933481" cy="1095375"/>
          </a:xfrm>
        </p:spPr>
        <p:txBody>
          <a:bodyPr anchor="ctr" anchorCtr="0">
            <a:noAutofit/>
          </a:bodyPr>
          <a:lstStyle/>
          <a:p>
            <a:pPr lvl="1"/>
            <a:r>
              <a:rPr lang="en-US" dirty="0"/>
              <a:t>SUBTITLE</a:t>
            </a:r>
          </a:p>
        </p:txBody>
      </p:sp>
      <p:sp>
        <p:nvSpPr>
          <p:cNvPr id="47" name="Slide Number Placeholder 5">
            <a:extLst>
              <a:ext uri="{FF2B5EF4-FFF2-40B4-BE49-F238E27FC236}">
                <a16:creationId xmlns:a16="http://schemas.microsoft.com/office/drawing/2014/main" id="{54447CEE-96E1-102B-7F38-AEB7FDA95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48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IMG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93305" y="953835"/>
            <a:ext cx="10793741" cy="188540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87C35-C7D1-C4E5-AE36-92CBF5531042}"/>
              </a:ext>
            </a:extLst>
          </p:cNvPr>
          <p:cNvSpPr/>
          <p:nvPr userDrawn="1"/>
        </p:nvSpPr>
        <p:spPr>
          <a:xfrm>
            <a:off x="0" y="0"/>
            <a:ext cx="396239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84928" y="4910727"/>
            <a:ext cx="10802404" cy="4595887"/>
          </a:xfrm>
          <a:prstGeom prst="rect">
            <a:avLst/>
          </a:prstGeom>
          <a:ln w="38100">
            <a:noFill/>
          </a:ln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62137C-D44F-C120-E779-5DB5FD0C5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74031" y="930443"/>
            <a:ext cx="3657601" cy="366161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4422A1-CD3C-322E-D62C-8B17FC7752A9}"/>
              </a:ext>
            </a:extLst>
          </p:cNvPr>
          <p:cNvCxnSpPr>
            <a:cxnSpLocks/>
          </p:cNvCxnSpPr>
          <p:nvPr userDrawn="1"/>
        </p:nvCxnSpPr>
        <p:spPr>
          <a:xfrm flipV="1">
            <a:off x="6584928" y="3327484"/>
            <a:ext cx="0" cy="10959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29306" y="3327298"/>
            <a:ext cx="10653097" cy="1095375"/>
          </a:xfrm>
        </p:spPr>
        <p:txBody>
          <a:bodyPr anchor="ctr" anchorCtr="0">
            <a:normAutofit/>
          </a:bodyPr>
          <a:lstStyle>
            <a:lvl2pPr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</a:lstStyle>
          <a:p>
            <a:pPr lvl="1"/>
            <a:r>
              <a:rPr lang="en-US" dirty="0"/>
              <a:t>SUBTITLE</a:t>
            </a:r>
          </a:p>
        </p:txBody>
      </p:sp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560F68AA-125F-6E3C-CDE2-336B6C25A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49640" y="5668544"/>
            <a:ext cx="3657601" cy="366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B6AF7-A3F9-C710-7893-9B07D09FE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-3127593" y="4405842"/>
            <a:ext cx="8399709" cy="1448909"/>
          </a:xfrm>
        </p:spPr>
        <p:txBody>
          <a:bodyPr lIns="0" tIns="0" rIns="0" bIns="0" anchor="ctr" anchorCtr="0">
            <a:noAutofit/>
          </a:bodyPr>
          <a:lstStyle>
            <a:lvl1pPr algn="l"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CB0734A-3D08-EF49-B0FD-BC48BF3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340517"/>
            <a:ext cx="1031631" cy="512410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660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2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IMG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5FCCF9A-240E-A9A3-7E2C-B438A67CE34F}"/>
              </a:ext>
            </a:extLst>
          </p:cNvPr>
          <p:cNvSpPr/>
          <p:nvPr userDrawn="1"/>
        </p:nvSpPr>
        <p:spPr>
          <a:xfrm>
            <a:off x="10945910" y="0"/>
            <a:ext cx="7342090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31">
            <a:extLst>
              <a:ext uri="{FF2B5EF4-FFF2-40B4-BE49-F238E27FC236}">
                <a16:creationId xmlns:a16="http://schemas.microsoft.com/office/drawing/2014/main" id="{556B3D12-569B-F6B2-274F-38470F6314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44954" y="866274"/>
            <a:ext cx="7342090" cy="847424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952" y="930441"/>
            <a:ext cx="8243048" cy="29572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27848" y="5791670"/>
            <a:ext cx="8216145" cy="3562593"/>
          </a:xfrm>
          <a:prstGeom prst="rect">
            <a:avLst/>
          </a:prstGeom>
          <a:ln w="38100">
            <a:noFill/>
          </a:ln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4422A1-CD3C-322E-D62C-8B17FC7752A9}"/>
              </a:ext>
            </a:extLst>
          </p:cNvPr>
          <p:cNvCxnSpPr>
            <a:cxnSpLocks/>
          </p:cNvCxnSpPr>
          <p:nvPr userDrawn="1"/>
        </p:nvCxnSpPr>
        <p:spPr>
          <a:xfrm flipV="1">
            <a:off x="927848" y="4285599"/>
            <a:ext cx="0" cy="10959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411" y="4285413"/>
            <a:ext cx="7906586" cy="1095375"/>
          </a:xfrm>
        </p:spPr>
        <p:txBody>
          <a:bodyPr anchor="ctr" anchorCtr="0"/>
          <a:lstStyle/>
          <a:p>
            <a:pPr lvl="1"/>
            <a:r>
              <a:rPr lang="en-US" dirty="0"/>
              <a:t>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D9952BF-BF28-0E88-47D4-0C68120F7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93816" y="9184762"/>
            <a:ext cx="1143926" cy="668165"/>
          </a:xfrm>
        </p:spPr>
        <p:txBody>
          <a:bodyPr lIns="0" tIns="0" rIns="0" bIns="0" anchor="b" anchorCtr="0"/>
          <a:lstStyle>
            <a:lvl1pPr>
              <a:defRPr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851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5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IMG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0955" y="953101"/>
            <a:ext cx="10710343" cy="18861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defTabSz="1371600" rtl="0" eaLnBrk="1" fontAlgn="auto" latinLnBrk="0" hangingPunct="1">
              <a:lnSpc>
                <a:spcPts val="8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spc="-150">
                <a:solidFill>
                  <a:schemeClr val="accent2"/>
                </a:solidFill>
                <a:latin typeface="Source Sans Pro Black" panose="020B0503030403020204" pitchFamily="34" charset="0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LOREM IPSUM DOLOR SIT AMET CONSECTET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C87C35-C7D1-C4E5-AE36-92CBF5531042}"/>
              </a:ext>
            </a:extLst>
          </p:cNvPr>
          <p:cNvSpPr/>
          <p:nvPr userDrawn="1"/>
        </p:nvSpPr>
        <p:spPr>
          <a:xfrm>
            <a:off x="14325603" y="0"/>
            <a:ext cx="3962397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55852EF-0BAD-5558-3CBA-D430BE1083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6273" y="4910727"/>
            <a:ext cx="10710344" cy="4476977"/>
          </a:xfrm>
          <a:prstGeom prst="rect">
            <a:avLst/>
          </a:prstGeom>
          <a:ln w="38100">
            <a:noFill/>
          </a:ln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6462137C-D44F-C120-E779-5DB5FD0C55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04554" y="956845"/>
            <a:ext cx="3657601" cy="366161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4422A1-CD3C-322E-D62C-8B17FC7752A9}"/>
              </a:ext>
            </a:extLst>
          </p:cNvPr>
          <p:cNvCxnSpPr>
            <a:cxnSpLocks/>
          </p:cNvCxnSpPr>
          <p:nvPr userDrawn="1"/>
        </p:nvCxnSpPr>
        <p:spPr>
          <a:xfrm flipV="1">
            <a:off x="896272" y="3327484"/>
            <a:ext cx="0" cy="1095936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DFF5308-9AC6-A77B-37E0-534DB51BBE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0650" y="3327298"/>
            <a:ext cx="10587165" cy="1095375"/>
          </a:xfrm>
        </p:spPr>
        <p:txBody>
          <a:bodyPr anchor="ctr" anchorCtr="0">
            <a:normAutofit/>
          </a:bodyPr>
          <a:lstStyle>
            <a:lvl2pPr>
              <a:defRPr sz="4800" b="1" i="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</a:lstStyle>
          <a:p>
            <a:pPr lvl="1"/>
            <a:r>
              <a:rPr lang="en-US" dirty="0"/>
              <a:t>SUBTITLE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121961BF-82C2-562D-4A2C-17659B80B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1351" y="9387704"/>
            <a:ext cx="694747" cy="434075"/>
          </a:xfrm>
        </p:spPr>
        <p:txBody>
          <a:bodyPr lIns="0" tIns="0" rIns="0" bIns="0" anchor="b" anchorCtr="0"/>
          <a:lstStyle>
            <a:lvl1pPr algn="l">
              <a:defRPr b="1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3" name="Picture Placeholder 31">
            <a:extLst>
              <a:ext uri="{FF2B5EF4-FFF2-40B4-BE49-F238E27FC236}">
                <a16:creationId xmlns:a16="http://schemas.microsoft.com/office/drawing/2014/main" id="{560F68AA-125F-6E3C-CDE2-336B6C25A5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4554" y="5668544"/>
            <a:ext cx="3657601" cy="37191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AEB6AF7-A3F9-C710-7893-9B07D09FEF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12947982" y="4436156"/>
            <a:ext cx="8454189" cy="1448909"/>
          </a:xfrm>
        </p:spPr>
        <p:txBody>
          <a:bodyPr lIns="0" tIns="0" rIns="0" bIns="0" anchor="ctr" anchorCtr="0">
            <a:noAutofit/>
          </a:bodyPr>
          <a:lstStyle>
            <a:lvl1pPr algn="r">
              <a:defRPr sz="2000" b="1" i="0" spc="600">
                <a:solidFill>
                  <a:schemeClr val="bg1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lvl="0"/>
            <a:r>
              <a:rPr lang="en-US" dirty="0"/>
              <a:t>SOME OTHER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9317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112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</a:t>
            </a:r>
          </a:p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SUBTITLE 2</a:t>
            </a:r>
          </a:p>
          <a:p>
            <a:pPr lvl="3"/>
            <a:r>
              <a:rPr lang="en-US" dirty="0"/>
              <a:t>SUBTEXT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66E1F-2A9A-4F08-8604-4697C4E0ED36}" type="datetimeFigureOut">
              <a:rPr lang="en-ID" smtClean="0"/>
              <a:pPr/>
              <a:t>05/02/24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B6DEE-A8D9-43A8-98D9-82F635E7E5B2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45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76" r:id="rId2"/>
    <p:sldLayoutId id="2147483705" r:id="rId3"/>
    <p:sldLayoutId id="2147483709" r:id="rId4"/>
    <p:sldLayoutId id="2147483714" r:id="rId5"/>
    <p:sldLayoutId id="2147483675" r:id="rId6"/>
    <p:sldLayoutId id="2147483712" r:id="rId7"/>
    <p:sldLayoutId id="2147483707" r:id="rId8"/>
    <p:sldLayoutId id="2147483713" r:id="rId9"/>
    <p:sldLayoutId id="2147483706" r:id="rId10"/>
    <p:sldLayoutId id="2147483722" r:id="rId11"/>
    <p:sldLayoutId id="2147483677" r:id="rId12"/>
    <p:sldLayoutId id="2147483716" r:id="rId13"/>
    <p:sldLayoutId id="2147483678" r:id="rId14"/>
    <p:sldLayoutId id="2147483718" r:id="rId15"/>
    <p:sldLayoutId id="2147483715" r:id="rId16"/>
    <p:sldLayoutId id="2147483721" r:id="rId17"/>
    <p:sldLayoutId id="2147483717" r:id="rId18"/>
    <p:sldLayoutId id="2147483681" r:id="rId19"/>
    <p:sldLayoutId id="2147483719" r:id="rId20"/>
    <p:sldLayoutId id="2147483720" r:id="rId2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8000" b="1" i="0" kern="1200" spc="-150">
          <a:solidFill>
            <a:schemeClr val="accent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j-cs"/>
        </a:defRPr>
      </a:lvl1pPr>
    </p:titleStyle>
    <p:bodyStyle>
      <a:lvl1pPr marL="1270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tabLst/>
        <a:defRPr sz="2400" b="0" i="0" kern="1200">
          <a:solidFill>
            <a:schemeClr val="bg2">
              <a:lumMod val="50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4800" b="1" i="0" kern="1200">
          <a:solidFill>
            <a:schemeClr val="bg2">
              <a:lumMod val="2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3000" b="1" i="0" kern="12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800" b="1" i="0" kern="1200" spc="300">
          <a:solidFill>
            <a:schemeClr val="bg2">
              <a:lumMod val="50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27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tabLst/>
        <a:defRPr sz="13000" b="1" i="0" kern="1200">
          <a:solidFill>
            <a:schemeClr val="accent2"/>
          </a:solidFill>
          <a:latin typeface="Source Sans Pro Black" panose="020B0503030403020204" pitchFamily="34" charset="0"/>
          <a:ea typeface="Source Sans Pro Black" panose="020B0503030403020204" pitchFamily="34" charset="0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E3F65-1C4A-75EA-9D5F-5E383D1B4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 GOES HERE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3FEF9-30D6-1587-E3BD-5057EECE7C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3C24E-E38B-5658-900C-58B8502FE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CDDB-9008-5741-BE36-A23B5157872B}" type="datetime1">
              <a:rPr lang="en-US" smtClean="0"/>
              <a:t>2/5/24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69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0D5AC-2E50-44BD-81D3-35CF0C9A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TWO (&amp; 3) CONTENT LAYOUTS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B0D65-9C11-5512-77EA-AFE25D424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few variations on two-content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4938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AC92-CC93-F74A-9D1B-10E16B8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THIS IS A</a:t>
            </a:r>
            <a:br>
              <a:rPr lang="en-US" dirty="0"/>
            </a:br>
            <a:r>
              <a:rPr lang="en-US" dirty="0"/>
              <a:t>TWO-CONTENT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F051A-1B99-0823-A97D-7E91BFC859E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5038" y="3271291"/>
            <a:ext cx="7980493" cy="6069225"/>
          </a:xfrm>
        </p:spPr>
        <p:txBody>
          <a:bodyPr/>
          <a:lstStyle/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/>
              <a:t>BULLET 1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/>
              <a:t>BULLET 2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/>
              <a:t>BULLET 3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b="1" dirty="0"/>
              <a:t>BULLET 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CFE9A5-98D7-69DB-0154-F3092DE5A05A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r="13011"/>
          <a:stretch/>
        </p:blipFill>
        <p:spPr>
          <a:xfrm>
            <a:off x="9388475" y="3271293"/>
            <a:ext cx="7981950" cy="6069224"/>
          </a:xfrm>
        </p:spPr>
      </p:pic>
    </p:spTree>
    <p:extLst>
      <p:ext uri="{BB962C8B-B14F-4D97-AF65-F5344CB8AC3E}">
        <p14:creationId xmlns:p14="http://schemas.microsoft.com/office/powerpoint/2010/main" val="15171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87F6-524C-B9DA-3629-555152A8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A</a:t>
            </a:r>
            <a:br>
              <a:rPr lang="en-US" dirty="0"/>
            </a:br>
            <a:r>
              <a:rPr lang="en-US" dirty="0"/>
              <a:t>TWO-CONTENT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14AA2-465E-9CE4-9561-EBABD813106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116895" y="3775348"/>
            <a:ext cx="7387145" cy="5560452"/>
          </a:xfrm>
        </p:spPr>
        <p:txBody>
          <a:bodyPr lIns="457200" tIns="457200" rIns="457200" bIns="457200"/>
          <a:lstStyle/>
          <a:p>
            <a:pPr lvl="1"/>
            <a:r>
              <a:rPr lang="en-US" dirty="0"/>
              <a:t>SUBTITLE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r>
              <a:rPr lang="en-US" dirty="0"/>
              <a:t>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Some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C9D14-9DA7-E32A-3B0D-BB8E99234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SOME TEXT GOES HERE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86300F-F7C6-5A1F-B0D3-D9926D59BFF7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13202" r="12277"/>
          <a:stretch/>
        </p:blipFill>
        <p:spPr>
          <a:xfrm>
            <a:off x="9935657" y="3769697"/>
            <a:ext cx="7387144" cy="5560453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97400C-CD22-3C22-D345-C2772256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12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30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70EC-0CD9-819F-71AA-8E908EDC6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TWO-CONTENT</a:t>
            </a:r>
            <a:br>
              <a:rPr lang="en-US" dirty="0"/>
            </a:br>
            <a:r>
              <a:rPr lang="en-US" dirty="0"/>
              <a:t>SLIDE GOES HERE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4DD8BE-842A-E011-C972-05A26A49E6D7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7958" y="3775075"/>
            <a:ext cx="7834521" cy="556577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4A40D1E-F66F-ECB0-0ED4-8699EA245356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r="2193"/>
          <a:stretch/>
        </p:blipFill>
        <p:spPr>
          <a:xfrm>
            <a:off x="9388475" y="3775075"/>
            <a:ext cx="7981950" cy="5565442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EE066C-4674-2DFD-8BC5-3F3E5939C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13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985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747F-8E4B-A5D7-FFA6-7E6A9EB7F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3 COLUMN</a:t>
            </a:r>
            <a:br>
              <a:rPr lang="en-US" dirty="0"/>
            </a:br>
            <a:r>
              <a:rPr lang="en-US" dirty="0"/>
              <a:t>TITLE &amp;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FEBF8-22BE-0886-A98D-9916A563A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038D9-7217-77BC-027B-22832465AFB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D5FB80-1E36-A2B3-3411-31BA04E44D7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r>
              <a:rPr lang="en-US" dirty="0"/>
              <a:t>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6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FA8F7-2492-32F2-5C6A-BC6675A4E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3 COLUMN</a:t>
            </a:r>
            <a:br>
              <a:rPr lang="en-US" dirty="0"/>
            </a:br>
            <a:r>
              <a:rPr lang="en-US" dirty="0"/>
              <a:t>TITLE &amp;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6E15-FE9E-62EC-DDB9-CD05DD7DE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 algn="ctr"/>
            <a:r>
              <a:rPr lang="en-US" dirty="0">
                <a:solidFill>
                  <a:schemeClr val="bg1"/>
                </a:solidFill>
              </a:rPr>
              <a:t>SMALL TITLE</a:t>
            </a:r>
          </a:p>
          <a:p>
            <a:r>
              <a:rPr lang="en-US" dirty="0"/>
              <a:t>Here’s some accompanying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016C2-A7C4-6A17-C5BE-E71C410A705A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lvl="3" algn="ctr"/>
            <a:r>
              <a:rPr lang="en-US" dirty="0">
                <a:solidFill>
                  <a:schemeClr val="bg1"/>
                </a:solidFill>
              </a:rPr>
              <a:t>SMALL TITLE</a:t>
            </a:r>
          </a:p>
          <a:p>
            <a:r>
              <a:rPr lang="en-US" dirty="0"/>
              <a:t>Here’s some accompanying text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57D53A-1AFD-D328-F044-9A55C375B46F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lvl="3" algn="ctr"/>
            <a:r>
              <a:rPr lang="en-US" dirty="0">
                <a:solidFill>
                  <a:schemeClr val="bg1"/>
                </a:solidFill>
              </a:rPr>
              <a:t>SMALL TITLE</a:t>
            </a:r>
          </a:p>
          <a:p>
            <a:r>
              <a:rPr lang="en-US" dirty="0"/>
              <a:t>Here’s some accompanying text</a:t>
            </a:r>
          </a:p>
          <a:p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AB693A6-2390-6F3E-A075-DDCE952C76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7" b="14077"/>
          <a:stretch/>
        </p:blipFill>
        <p:spPr>
          <a:xfrm>
            <a:off x="912813" y="4064000"/>
            <a:ext cx="4991100" cy="2375644"/>
          </a:xfrm>
        </p:spPr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FE5BD23-6F55-8002-11A5-3F4F842C3E8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0" b="5910"/>
          <a:stretch/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4D8E80E0-3393-EC25-E5E2-9DC866D2D0AB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0" b="16500"/>
          <a:stretch/>
        </p:blipFill>
        <p:spPr/>
      </p:pic>
    </p:spTree>
    <p:extLst>
      <p:ext uri="{BB962C8B-B14F-4D97-AF65-F5344CB8AC3E}">
        <p14:creationId xmlns:p14="http://schemas.microsoft.com/office/powerpoint/2010/main" val="77526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CAD10-F0EB-4882-ED01-7620703C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br>
              <a:rPr lang="en-US" dirty="0"/>
            </a:br>
            <a:r>
              <a:rPr lang="en-US" dirty="0"/>
              <a:t>SLIDE LAYOUTS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D8F32-32C1-A557-BA84-EDCD232C8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couple variations included</a:t>
            </a:r>
          </a:p>
        </p:txBody>
      </p:sp>
    </p:spTree>
    <p:extLst>
      <p:ext uri="{BB962C8B-B14F-4D97-AF65-F5344CB8AC3E}">
        <p14:creationId xmlns:p14="http://schemas.microsoft.com/office/powerpoint/2010/main" val="78740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E9018-87DF-F8BC-2CC2-6E3E17C13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Subtitle Here that Wraps to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2D40-E7CC-E9BE-943A-FE3F96DDAA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3359" y="5143500"/>
            <a:ext cx="6161313" cy="3744416"/>
          </a:xfrm>
        </p:spPr>
        <p:txBody>
          <a:bodyPr/>
          <a:lstStyle/>
          <a:p>
            <a:pPr lvl="2"/>
            <a:r>
              <a:rPr lang="en-US" dirty="0"/>
              <a:t>HERE’S A SMALLER SUBTITLE</a:t>
            </a:r>
          </a:p>
          <a:p>
            <a:r>
              <a:rPr lang="en-US" dirty="0"/>
              <a:t>And some additional text.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et </a:t>
            </a:r>
            <a:r>
              <a:rPr lang="en-US" dirty="0" err="1"/>
              <a:t>tincidunt</a:t>
            </a:r>
            <a:r>
              <a:rPr lang="en-US" dirty="0"/>
              <a:t> in, </a:t>
            </a:r>
            <a:r>
              <a:rPr lang="en-US" dirty="0" err="1"/>
              <a:t>tristique</a:t>
            </a:r>
            <a:r>
              <a:rPr lang="en-US" dirty="0"/>
              <a:t> at </a:t>
            </a:r>
            <a:r>
              <a:rPr lang="en-US" dirty="0" err="1"/>
              <a:t>nunc</a:t>
            </a:r>
            <a:r>
              <a:rPr lang="en-US" dirty="0"/>
              <a:t>. Maecenas vel </a:t>
            </a:r>
            <a:r>
              <a:rPr lang="en-US" dirty="0" err="1"/>
              <a:t>efficitur</a:t>
            </a:r>
            <a:r>
              <a:rPr lang="en-US" dirty="0"/>
              <a:t> ipsum. </a:t>
            </a:r>
            <a:r>
              <a:rPr lang="en-US" dirty="0" err="1"/>
              <a:t>Curabitur</a:t>
            </a:r>
            <a:r>
              <a:rPr lang="en-US" dirty="0"/>
              <a:t> eros dui, </a:t>
            </a:r>
            <a:r>
              <a:rPr lang="en-US" dirty="0" err="1"/>
              <a:t>consequat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maximus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gravida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consequat</a:t>
            </a:r>
            <a:r>
              <a:rPr lang="en-US" dirty="0"/>
              <a:t> ex.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imperdiet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56056-B476-44A6-0A48-060938585D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THIS IS A COMPARISON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A1B3B-EB84-A735-B889-D9BB5B575C33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r>
              <a:rPr lang="en-US" dirty="0"/>
              <a:t>Another Subtitle Will Go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118902-707F-C028-81E3-61A7B2393D49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858980" y="5143500"/>
            <a:ext cx="6161313" cy="3744416"/>
          </a:xfrm>
        </p:spPr>
        <p:txBody>
          <a:bodyPr/>
          <a:lstStyle/>
          <a:p>
            <a:pPr lvl="2"/>
            <a:r>
              <a:rPr lang="en-US" dirty="0"/>
              <a:t>HERE’S A SMALLER SUBTITLE</a:t>
            </a:r>
          </a:p>
          <a:p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, </a:t>
            </a:r>
            <a:r>
              <a:rPr lang="en-US" dirty="0" err="1"/>
              <a:t>commodo</a:t>
            </a:r>
            <a:r>
              <a:rPr lang="en-US" dirty="0"/>
              <a:t> et </a:t>
            </a:r>
            <a:r>
              <a:rPr lang="en-US" dirty="0" err="1"/>
              <a:t>tincidunt</a:t>
            </a:r>
            <a:r>
              <a:rPr lang="en-US" dirty="0"/>
              <a:t> in, </a:t>
            </a:r>
            <a:r>
              <a:rPr lang="en-US" dirty="0" err="1"/>
              <a:t>tristique</a:t>
            </a:r>
            <a:r>
              <a:rPr lang="en-US" dirty="0"/>
              <a:t> at </a:t>
            </a:r>
            <a:r>
              <a:rPr lang="en-US" dirty="0" err="1"/>
              <a:t>nunc</a:t>
            </a:r>
            <a:r>
              <a:rPr lang="en-US" dirty="0"/>
              <a:t>. Maecenas vel </a:t>
            </a:r>
            <a:r>
              <a:rPr lang="en-US" dirty="0" err="1"/>
              <a:t>efficitur</a:t>
            </a:r>
            <a:r>
              <a:rPr lang="en-US" dirty="0"/>
              <a:t> ipsum. </a:t>
            </a:r>
            <a:r>
              <a:rPr lang="en-US" dirty="0" err="1"/>
              <a:t>Curabitur</a:t>
            </a:r>
            <a:r>
              <a:rPr lang="en-US" dirty="0"/>
              <a:t> eros dui, </a:t>
            </a:r>
            <a:r>
              <a:rPr lang="en-US" dirty="0" err="1"/>
              <a:t>consequat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maximus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gravida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consequat</a:t>
            </a:r>
            <a:r>
              <a:rPr lang="en-US" dirty="0"/>
              <a:t> ex.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a </a:t>
            </a:r>
            <a:r>
              <a:rPr lang="en-US" dirty="0" err="1"/>
              <a:t>imperdiet</a:t>
            </a:r>
            <a:r>
              <a:rPr lang="en-US" dirty="0"/>
              <a:t>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0CFAED-7DB3-A7AB-F8BB-C01BE64BE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8000"/>
              </a:lnSpc>
            </a:pPr>
            <a:r>
              <a:rPr lang="en-US" dirty="0"/>
              <a:t>COMPARISON SLIDE</a:t>
            </a:r>
            <a:br>
              <a:rPr lang="en-US" dirty="0"/>
            </a:br>
            <a:r>
              <a:rPr lang="en-US" dirty="0"/>
              <a:t>LAYOUT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489DD4-766F-74E8-16AA-1660AE5EB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17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2109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6E03E8-FE18-5E81-6EE0-98F7B00B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bg2">
              <a:lumMod val="25000"/>
            </a:schemeClr>
          </a:solidFill>
        </p:spPr>
        <p:txBody>
          <a:bodyPr/>
          <a:lstStyle/>
          <a:p>
            <a:pPr algn="ctr"/>
            <a:r>
              <a:rPr lang="en-US" dirty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7D37-687D-59BE-F350-D8BF6EEF7EC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2" algn="ctr"/>
            <a:r>
              <a:rPr lang="en-US" dirty="0"/>
              <a:t>PELLENTESQUE URNA AUGUE, COMMODO ET TINCIDUNT </a:t>
            </a:r>
          </a:p>
          <a:p>
            <a:pPr algn="ctr"/>
            <a:r>
              <a:rPr lang="en-US" dirty="0"/>
              <a:t>Maecenas vel </a:t>
            </a:r>
            <a:r>
              <a:rPr lang="en-US" dirty="0" err="1"/>
              <a:t>efficitur</a:t>
            </a:r>
            <a:r>
              <a:rPr lang="en-US" dirty="0"/>
              <a:t> ipsum. </a:t>
            </a:r>
            <a:r>
              <a:rPr lang="en-US" dirty="0" err="1"/>
              <a:t>Curabitur</a:t>
            </a:r>
            <a:r>
              <a:rPr lang="en-US" dirty="0"/>
              <a:t> eros dui, </a:t>
            </a:r>
            <a:r>
              <a:rPr lang="en-US" dirty="0" err="1"/>
              <a:t>consequat</a:t>
            </a:r>
            <a:r>
              <a:rPr lang="en-US" dirty="0"/>
              <a:t> vitae </a:t>
            </a:r>
            <a:r>
              <a:rPr lang="en-US" dirty="0" err="1"/>
              <a:t>nunc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ornare</a:t>
            </a:r>
            <a:r>
              <a:rPr lang="en-US" dirty="0"/>
              <a:t> maximus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non gravida </a:t>
            </a:r>
            <a:r>
              <a:rPr lang="en-US" dirty="0" err="1"/>
              <a:t>est</a:t>
            </a:r>
            <a:r>
              <a:rPr lang="en-US" dirty="0"/>
              <a:t>, at </a:t>
            </a:r>
            <a:r>
              <a:rPr lang="en-US" dirty="0" err="1"/>
              <a:t>consequat</a:t>
            </a:r>
            <a:r>
              <a:rPr lang="en-US" dirty="0"/>
              <a:t> ex. Sed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nisi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nisi a </a:t>
            </a:r>
            <a:r>
              <a:rPr lang="en-US" dirty="0" err="1"/>
              <a:t>imperdiet</a:t>
            </a:r>
            <a:r>
              <a:rPr lang="en-US" dirty="0"/>
              <a:t>. Sed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non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nisi </a:t>
            </a:r>
            <a:r>
              <a:rPr lang="en-US" dirty="0" err="1"/>
              <a:t>congue</a:t>
            </a:r>
            <a:r>
              <a:rPr lang="en-US" dirty="0"/>
              <a:t> lorem.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B1ABA3-A0B4-CE6A-7E02-808089BB8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ANOTHER EXAMPLE</a:t>
            </a:r>
            <a:br>
              <a:rPr lang="en-US" dirty="0"/>
            </a:br>
            <a:r>
              <a:rPr lang="en-US" dirty="0"/>
              <a:t>OF A COMPARISON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E46F6B-BC45-A236-B97F-84C4C12BF955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pPr algn="ctr"/>
            <a:r>
              <a:rPr lang="en-US" dirty="0"/>
              <a:t>ANOTHER 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55E9D5-F990-75E2-99A6-24A661BC1FFA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lvl="2" algn="ctr"/>
            <a:r>
              <a:rPr lang="en-US" dirty="0"/>
              <a:t>CRAS PLACERAT, PURUS UT FINIBUS RUTRUM, MASSA EROS PORTTITOR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libero sed </a:t>
            </a:r>
            <a:r>
              <a:rPr lang="en-US" dirty="0" err="1"/>
              <a:t>orci</a:t>
            </a:r>
            <a:r>
              <a:rPr lang="en-US" dirty="0"/>
              <a:t>. Aenean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, convallis </a:t>
            </a:r>
            <a:r>
              <a:rPr lang="en-US" dirty="0" err="1"/>
              <a:t>arcu</a:t>
            </a:r>
            <a:r>
              <a:rPr lang="en-US" dirty="0"/>
              <a:t> at,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. Ut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nisi, vitae </a:t>
            </a:r>
            <a:r>
              <a:rPr lang="en-US" dirty="0" err="1"/>
              <a:t>pellentesque</a:t>
            </a:r>
            <a:r>
              <a:rPr lang="en-US" dirty="0"/>
              <a:t> diam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733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F83C1-7352-0B71-07E2-18E96ACF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WITH CAPTION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CC87E-28F8-69B7-6ADB-91B75433D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couple examples included</a:t>
            </a:r>
          </a:p>
        </p:txBody>
      </p:sp>
    </p:spTree>
    <p:extLst>
      <p:ext uri="{BB962C8B-B14F-4D97-AF65-F5344CB8AC3E}">
        <p14:creationId xmlns:p14="http://schemas.microsoft.com/office/powerpoint/2010/main" val="238397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75B5B-2609-8780-7F03-6A0F91F2D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&amp;</a:t>
            </a:r>
            <a:br>
              <a:rPr lang="en-US" dirty="0"/>
            </a:br>
            <a:r>
              <a:rPr lang="en-US" dirty="0"/>
              <a:t>CONTENT SLIDES SECTION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DAE81-B867-4811-5BE0-A545740EDA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a few different layouts</a:t>
            </a:r>
          </a:p>
        </p:txBody>
      </p:sp>
    </p:spTree>
    <p:extLst>
      <p:ext uri="{BB962C8B-B14F-4D97-AF65-F5344CB8AC3E}">
        <p14:creationId xmlns:p14="http://schemas.microsoft.com/office/powerpoint/2010/main" val="222943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30A4A6-A9DC-4DF4-F845-1657E3EBA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800" dirty="0"/>
              <a:t>Lorem ipsum dolor sit </a:t>
            </a:r>
            <a:r>
              <a:rPr lang="en-US" sz="4800" dirty="0" err="1"/>
              <a:t>amet</a:t>
            </a:r>
            <a:r>
              <a:rPr lang="en-US" sz="4800" dirty="0"/>
              <a:t>,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adipiscing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Maecenas </a:t>
            </a:r>
            <a:r>
              <a:rPr lang="en-US" sz="4800" dirty="0" err="1"/>
              <a:t>imperdiet</a:t>
            </a:r>
            <a:r>
              <a:rPr lang="en-US" sz="4800" dirty="0"/>
              <a:t> magna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err="1"/>
              <a:t>augue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congue</a:t>
            </a:r>
            <a:endParaRPr lang="en-US" sz="4800" dirty="0"/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ORCI VARIUS NATO</a:t>
            </a:r>
          </a:p>
          <a:p>
            <a:r>
              <a:rPr lang="en-US" dirty="0"/>
              <a:t>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EEF7D5-1F61-F2E4-A350-5C3502C2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BIGGER QUOTE</a:t>
            </a:r>
            <a:br>
              <a:rPr lang="en-US" dirty="0"/>
            </a:br>
            <a:r>
              <a:rPr lang="en-US" dirty="0"/>
              <a:t>WE CAN INCLUDE HERE.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BD511A-5C92-F32A-E6EC-D14CA973F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 anchorCtr="0"/>
          <a:lstStyle/>
          <a:p>
            <a:r>
              <a:rPr lang="en-US" dirty="0"/>
              <a:t>SOME SUBTEXT IF NEEDED</a:t>
            </a:r>
          </a:p>
        </p:txBody>
      </p:sp>
    </p:spTree>
    <p:extLst>
      <p:ext uri="{BB962C8B-B14F-4D97-AF65-F5344CB8AC3E}">
        <p14:creationId xmlns:p14="http://schemas.microsoft.com/office/powerpoint/2010/main" val="216809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5A808-925C-4EAC-A6B2-E8D72E915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CONTENT WITH CAPTION SLIDE.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2E107-654E-F05A-72C2-2DF1745B8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605" y="886324"/>
            <a:ext cx="9253507" cy="8514349"/>
          </a:xfrm>
        </p:spPr>
        <p:txBody>
          <a:bodyPr/>
          <a:lstStyle/>
          <a:p>
            <a:pPr lvl="1"/>
            <a:r>
              <a:rPr lang="en-US" sz="4800" dirty="0" err="1"/>
              <a:t>Quisque</a:t>
            </a:r>
            <a:r>
              <a:rPr lang="en-US" sz="4800" dirty="0"/>
              <a:t> </a:t>
            </a:r>
            <a:r>
              <a:rPr lang="en-US" sz="4800" dirty="0" err="1"/>
              <a:t>congue</a:t>
            </a:r>
            <a:r>
              <a:rPr lang="en-US" sz="4800" dirty="0"/>
              <a:t> pulvinar </a:t>
            </a:r>
            <a:r>
              <a:rPr lang="en-US" sz="4800" dirty="0" err="1"/>
              <a:t>arcu</a:t>
            </a:r>
            <a:r>
              <a:rPr lang="en-US" sz="4800" dirty="0"/>
              <a:t> a </a:t>
            </a:r>
            <a:r>
              <a:rPr lang="en-US" sz="4800" dirty="0" err="1"/>
              <a:t>condimentum</a:t>
            </a:r>
            <a:r>
              <a:rPr lang="en-US" sz="4800" dirty="0"/>
              <a:t>. </a:t>
            </a:r>
            <a:r>
              <a:rPr lang="en-US" sz="4800" dirty="0" err="1"/>
              <a:t>Pellentesque</a:t>
            </a:r>
            <a:r>
              <a:rPr lang="en-US" sz="4800" dirty="0"/>
              <a:t> </a:t>
            </a:r>
            <a:r>
              <a:rPr lang="en-US" sz="4800" dirty="0" err="1"/>
              <a:t>ultricies</a:t>
            </a:r>
            <a:r>
              <a:rPr lang="en-US" sz="4800" dirty="0"/>
              <a:t> </a:t>
            </a:r>
            <a:r>
              <a:rPr lang="en-US" sz="4800" dirty="0" err="1"/>
              <a:t>suscipit</a:t>
            </a:r>
            <a:r>
              <a:rPr lang="en-US" sz="4800" dirty="0"/>
              <a:t> </a:t>
            </a:r>
            <a:r>
              <a:rPr lang="en-US" sz="4800" dirty="0" err="1"/>
              <a:t>tortor</a:t>
            </a:r>
            <a:r>
              <a:rPr lang="en-US" sz="4800" dirty="0"/>
              <a:t>, </a:t>
            </a:r>
            <a:r>
              <a:rPr lang="en-US" sz="4800" dirty="0" err="1"/>
              <a:t>quis</a:t>
            </a:r>
            <a:r>
              <a:rPr lang="en-US" sz="4800" dirty="0"/>
              <a:t> </a:t>
            </a:r>
            <a:r>
              <a:rPr lang="en-US" sz="4800" dirty="0" err="1"/>
              <a:t>euismod</a:t>
            </a:r>
            <a:r>
              <a:rPr lang="en-US" sz="4800" dirty="0"/>
              <a:t> </a:t>
            </a:r>
            <a:r>
              <a:rPr lang="en-US" sz="4800" dirty="0" err="1"/>
              <a:t>velit</a:t>
            </a:r>
            <a:r>
              <a:rPr lang="en-US" sz="4800" dirty="0"/>
              <a:t> </a:t>
            </a:r>
            <a:r>
              <a:rPr lang="en-US" sz="4800" dirty="0" err="1"/>
              <a:t>luctus</a:t>
            </a:r>
            <a:r>
              <a:rPr lang="en-US" sz="4800" dirty="0"/>
              <a:t> </a:t>
            </a:r>
            <a:r>
              <a:rPr lang="en-US" sz="4800" dirty="0" err="1"/>
              <a:t>ut.</a:t>
            </a:r>
            <a:endParaRPr lang="en-US" sz="4800" dirty="0"/>
          </a:p>
          <a:p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non sem.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eros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libero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ex. Sed </a:t>
            </a:r>
            <a:r>
              <a:rPr lang="en-US" dirty="0" err="1"/>
              <a:t>erat</a:t>
            </a:r>
            <a:r>
              <a:rPr lang="en-US" dirty="0"/>
              <a:t> eros, porta </a:t>
            </a:r>
            <a:r>
              <a:rPr lang="en-US" dirty="0" err="1"/>
              <a:t>quis</a:t>
            </a:r>
            <a:r>
              <a:rPr lang="en-US" dirty="0"/>
              <a:t> tempus id, </a:t>
            </a:r>
            <a:r>
              <a:rPr lang="en-US" dirty="0" err="1"/>
              <a:t>tristique</a:t>
            </a:r>
            <a:r>
              <a:rPr lang="en-US" dirty="0"/>
              <a:t> in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ante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Maecenas </a:t>
            </a:r>
            <a:r>
              <a:rPr lang="en-US" dirty="0" err="1"/>
              <a:t>ullamcorper</a:t>
            </a:r>
            <a:r>
              <a:rPr lang="en-US" dirty="0"/>
              <a:t> dictum </a:t>
            </a:r>
            <a:r>
              <a:rPr lang="en-US" dirty="0" err="1"/>
              <a:t>tempor</a:t>
            </a:r>
            <a:r>
              <a:rPr lang="en-US" dirty="0"/>
              <a:t>.</a:t>
            </a:r>
          </a:p>
          <a:p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, non lacinia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, sed </a:t>
            </a:r>
            <a:r>
              <a:rPr lang="en-US" dirty="0" err="1"/>
              <a:t>hendrerit</a:t>
            </a:r>
            <a:r>
              <a:rPr lang="en-US" dirty="0"/>
              <a:t> magna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Vivamus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nisi vel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. Proin </a:t>
            </a:r>
            <a:r>
              <a:rPr lang="en-US" dirty="0" err="1"/>
              <a:t>neque</a:t>
            </a:r>
            <a:r>
              <a:rPr lang="en-US" dirty="0"/>
              <a:t> mi, </a:t>
            </a:r>
            <a:r>
              <a:rPr lang="en-US" dirty="0" err="1"/>
              <a:t>tempor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et, dictum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pulvinar, </a:t>
            </a:r>
            <a:r>
              <a:rPr lang="en-US" dirty="0" err="1"/>
              <a:t>turpis</a:t>
            </a:r>
            <a:r>
              <a:rPr lang="en-US" dirty="0"/>
              <a:t> id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, lorem lorem </a:t>
            </a:r>
            <a:r>
              <a:rPr lang="en-US" dirty="0" err="1"/>
              <a:t>elementum</a:t>
            </a:r>
            <a:r>
              <a:rPr lang="en-US" dirty="0"/>
              <a:t> nisi, non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vel </a:t>
            </a:r>
            <a:r>
              <a:rPr lang="en-US" dirty="0" err="1"/>
              <a:t>nulla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placerat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C156F-1B7E-7681-AA26-D422AEC55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AND SOME TEXT HERE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CDBFC7-8DAB-7022-E62C-36E8BD1E76B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" r="5597"/>
          <a:stretch/>
        </p:blipFill>
        <p:spPr/>
      </p:pic>
    </p:spTree>
    <p:extLst>
      <p:ext uri="{BB962C8B-B14F-4D97-AF65-F5344CB8AC3E}">
        <p14:creationId xmlns:p14="http://schemas.microsoft.com/office/powerpoint/2010/main" val="369229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DD4B632-7A25-7F1B-19F0-2469BB747F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1" b="722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F59CC9-2B23-95B9-909C-BA4EAF5E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CONTENT WITH CAPTION SLIDE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F5516-F93A-CA28-2CC4-93D9C2E4F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800" dirty="0"/>
              <a:t>Lorem ipsum dolor sit </a:t>
            </a:r>
            <a:r>
              <a:rPr lang="en-US" sz="4800" dirty="0" err="1"/>
              <a:t>amet</a:t>
            </a:r>
            <a:r>
              <a:rPr lang="en-US" sz="4800" dirty="0"/>
              <a:t>, </a:t>
            </a:r>
            <a:r>
              <a:rPr lang="en-US" sz="4800" dirty="0" err="1"/>
              <a:t>consectetur</a:t>
            </a:r>
            <a:r>
              <a:rPr lang="en-US" sz="4800" dirty="0"/>
              <a:t> </a:t>
            </a:r>
            <a:r>
              <a:rPr lang="en-US" sz="4800" dirty="0" err="1"/>
              <a:t>adipiscing</a:t>
            </a:r>
            <a:r>
              <a:rPr lang="en-US" sz="4800" dirty="0"/>
              <a:t> </a:t>
            </a:r>
            <a:r>
              <a:rPr lang="en-US" sz="4800" dirty="0" err="1"/>
              <a:t>elit</a:t>
            </a:r>
            <a:r>
              <a:rPr lang="en-US" sz="4800" dirty="0"/>
              <a:t>. Maecenas </a:t>
            </a:r>
            <a:r>
              <a:rPr lang="en-US" sz="4800" dirty="0" err="1"/>
              <a:t>imperdiet</a:t>
            </a:r>
            <a:r>
              <a:rPr lang="en-US" sz="4800" dirty="0"/>
              <a:t> magna </a:t>
            </a:r>
            <a:r>
              <a:rPr lang="en-US" sz="4800" dirty="0" err="1"/>
              <a:t>nec</a:t>
            </a:r>
            <a:r>
              <a:rPr lang="en-US" sz="4800" dirty="0"/>
              <a:t> </a:t>
            </a:r>
            <a:r>
              <a:rPr lang="en-US" sz="4800" dirty="0" err="1"/>
              <a:t>augue</a:t>
            </a:r>
            <a:r>
              <a:rPr lang="en-US" sz="4800" dirty="0"/>
              <a:t> </a:t>
            </a:r>
            <a:r>
              <a:rPr lang="en-US" sz="4800" dirty="0" err="1"/>
              <a:t>mollis</a:t>
            </a:r>
            <a:r>
              <a:rPr lang="en-US" sz="4800" dirty="0"/>
              <a:t> </a:t>
            </a:r>
            <a:r>
              <a:rPr lang="en-US" sz="4800" dirty="0" err="1"/>
              <a:t>congue</a:t>
            </a:r>
            <a:endParaRPr lang="en-US" sz="4800" dirty="0"/>
          </a:p>
          <a:p>
            <a:pPr lvl="2">
              <a:lnSpc>
                <a:spcPct val="100000"/>
              </a:lnSpc>
            </a:pPr>
            <a:r>
              <a:rPr lang="en-US" dirty="0">
                <a:solidFill>
                  <a:schemeClr val="accent2"/>
                </a:solidFill>
              </a:rPr>
              <a:t>ORCI VARIUS NATO</a:t>
            </a:r>
          </a:p>
          <a:p>
            <a:r>
              <a:rPr lang="en-US" dirty="0"/>
              <a:t>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</a:t>
            </a:r>
          </a:p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756C42-0A5C-F007-EC84-2DAA0CCE7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SOME OTHER TEXT</a:t>
            </a:r>
          </a:p>
        </p:txBody>
      </p:sp>
    </p:spTree>
    <p:extLst>
      <p:ext uri="{BB962C8B-B14F-4D97-AF65-F5344CB8AC3E}">
        <p14:creationId xmlns:p14="http://schemas.microsoft.com/office/powerpoint/2010/main" val="183298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7E573-871A-7F80-3502-1218691B9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</a:t>
            </a:r>
            <a:br>
              <a:rPr lang="en-US" dirty="0"/>
            </a:br>
            <a:r>
              <a:rPr lang="en-US" dirty="0"/>
              <a:t>TITLE AND</a:t>
            </a:r>
            <a:br>
              <a:rPr lang="en-US" dirty="0"/>
            </a:br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4840F-1CA5-B1AE-DAD0-6BE4F112B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some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5506818-3A53-90C0-F2A5-008DE65460D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7" r="26617"/>
          <a:stretch/>
        </p:blipFill>
        <p:spPr/>
      </p:pic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7B6DA08-6F1D-BE44-A550-CD798AC9A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53563" y="4317497"/>
            <a:ext cx="7933481" cy="1095375"/>
          </a:xfrm>
        </p:spPr>
        <p:txBody>
          <a:bodyPr anchor="ctr" anchorCtr="0">
            <a:noAutofit/>
          </a:bodyPr>
          <a:lstStyle/>
          <a:p>
            <a:pPr lvl="1">
              <a:lnSpc>
                <a:spcPts val="4000"/>
              </a:lnSpc>
            </a:pPr>
            <a:r>
              <a:rPr lang="en-US" dirty="0"/>
              <a:t>A TWO-LINE SUBTITLE</a:t>
            </a:r>
          </a:p>
          <a:p>
            <a:pPr lvl="1">
              <a:lnSpc>
                <a:spcPts val="4000"/>
              </a:lnSpc>
            </a:pPr>
            <a:r>
              <a:rPr lang="en-US" dirty="0"/>
              <a:t>GOES HERE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84BF55-4103-B9CC-1692-E4286BA4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3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695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95FE3-2260-8B6F-26F7-74805F475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&amp;</a:t>
            </a:r>
            <a:br>
              <a:rPr lang="en-US" dirty="0"/>
            </a:br>
            <a:r>
              <a:rPr lang="en-US" dirty="0"/>
              <a:t>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3223-8DFB-5740-3ABE-B88CB758B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r>
              <a:rPr lang="en-US" dirty="0"/>
              <a:t>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724D98B-F403-8559-0E5C-E5313D72691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518"/>
          <a:stretch/>
        </p:blipFill>
        <p:spPr>
          <a:xfrm>
            <a:off x="12384360" y="956845"/>
            <a:ext cx="3657601" cy="36616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7CEE7-3C5C-224F-ED3C-406F2228A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SUBTITLE GOES HERE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142805A-4DAC-1FFE-B4F1-AB93DF7CB8E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8" r="17218"/>
          <a:stretch/>
        </p:blipFill>
        <p:spPr>
          <a:xfrm>
            <a:off x="12404554" y="5672812"/>
            <a:ext cx="3657601" cy="371916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D65184-F3E4-C565-533C-2BB60C7808E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ANOTHER TITLE &amp; CONTENT SLIDE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2CEF9F3-6A0B-A820-C1BD-5257429F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4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2081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30A6-7B5F-AB0E-E059-1D83EACF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HERE’S A VERY BASIC FULL-WIDTH</a:t>
            </a:r>
            <a:br>
              <a:rPr lang="en-US" dirty="0"/>
            </a:br>
            <a:r>
              <a:rPr lang="en-US" dirty="0"/>
              <a:t>TITLE &amp;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3475-5357-DE6E-4B91-11288C58C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457200">
            <a:noAutofit/>
          </a:bodyPr>
          <a:lstStyle/>
          <a:p>
            <a:pPr lvl="1"/>
            <a:r>
              <a:rPr lang="en-US" dirty="0"/>
              <a:t>TEXT HEAVY SLIDE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For anything super text- heavy. Columns were added here, but this content area can be anything.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</a:t>
            </a:r>
          </a:p>
          <a:p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pPr marL="469900" indent="-457200">
              <a:buFont typeface="Wingdings" pitchFamily="2" charset="2"/>
              <a:buChar char="§"/>
            </a:pPr>
            <a:r>
              <a:rPr lang="en-US" dirty="0"/>
              <a:t>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0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A30A6-7B5F-AB0E-E059-1D83EACF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32962"/>
            <a:ext cx="16472646" cy="1186202"/>
          </a:xfrm>
        </p:spPr>
        <p:txBody>
          <a:bodyPr/>
          <a:lstStyle/>
          <a:p>
            <a:r>
              <a:rPr lang="en-US" dirty="0"/>
              <a:t>TITLE &amp;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E3475-5357-DE6E-4B91-11288C58C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2551212"/>
            <a:ext cx="16472646" cy="6802826"/>
          </a:xfrm>
        </p:spPr>
        <p:txBody>
          <a:bodyPr numCol="1" spcCol="457200">
            <a:noAutofit/>
          </a:bodyPr>
          <a:lstStyle/>
          <a:p>
            <a:pPr lvl="1"/>
            <a:r>
              <a:rPr lang="en-US" dirty="0"/>
              <a:t>TEXT HEAVY SLIDE</a:t>
            </a:r>
          </a:p>
          <a:p>
            <a:pPr lvl="2"/>
            <a:r>
              <a:rPr lang="en-US" dirty="0"/>
              <a:t>SMALLER SUBTITLE</a:t>
            </a:r>
          </a:p>
          <a:p>
            <a:r>
              <a:rPr lang="en-US" dirty="0"/>
              <a:t>For anything super text- heavy. Columns were added here, but this content area can be anything.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00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D9D-7686-2867-9601-051007FED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FOR A TABLE HERE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834117-AF18-CFBA-6CAE-92FAF65EC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0914"/>
              </p:ext>
            </p:extLst>
          </p:nvPr>
        </p:nvGraphicFramePr>
        <p:xfrm>
          <a:off x="914400" y="2406650"/>
          <a:ext cx="16471900" cy="64812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4380">
                  <a:extLst>
                    <a:ext uri="{9D8B030D-6E8A-4147-A177-3AD203B41FA5}">
                      <a16:colId xmlns:a16="http://schemas.microsoft.com/office/drawing/2014/main" val="4035664795"/>
                    </a:ext>
                  </a:extLst>
                </a:gridCol>
                <a:gridCol w="3294380">
                  <a:extLst>
                    <a:ext uri="{9D8B030D-6E8A-4147-A177-3AD203B41FA5}">
                      <a16:colId xmlns:a16="http://schemas.microsoft.com/office/drawing/2014/main" val="3358589322"/>
                    </a:ext>
                  </a:extLst>
                </a:gridCol>
                <a:gridCol w="3294380">
                  <a:extLst>
                    <a:ext uri="{9D8B030D-6E8A-4147-A177-3AD203B41FA5}">
                      <a16:colId xmlns:a16="http://schemas.microsoft.com/office/drawing/2014/main" val="2813641737"/>
                    </a:ext>
                  </a:extLst>
                </a:gridCol>
                <a:gridCol w="3294380">
                  <a:extLst>
                    <a:ext uri="{9D8B030D-6E8A-4147-A177-3AD203B41FA5}">
                      <a16:colId xmlns:a16="http://schemas.microsoft.com/office/drawing/2014/main" val="475726638"/>
                    </a:ext>
                  </a:extLst>
                </a:gridCol>
                <a:gridCol w="3294380">
                  <a:extLst>
                    <a:ext uri="{9D8B030D-6E8A-4147-A177-3AD203B41FA5}">
                      <a16:colId xmlns:a16="http://schemas.microsoft.com/office/drawing/2014/main" val="2599567228"/>
                    </a:ext>
                  </a:extLst>
                </a:gridCol>
              </a:tblGrid>
              <a:tr h="1296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Column Title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6898306"/>
                  </a:ext>
                </a:extLst>
              </a:tr>
              <a:tr h="1296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16971"/>
                  </a:ext>
                </a:extLst>
              </a:tr>
              <a:tr h="1296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565724"/>
                  </a:ext>
                </a:extLst>
              </a:tr>
              <a:tr h="1296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3290129"/>
                  </a:ext>
                </a:extLst>
              </a:tr>
              <a:tr h="129625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Text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453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98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56926-A2E2-74C8-F78D-2444043A5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ANOTHER TITLE &amp;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96DD-C31B-265B-81A0-F0E1EF280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r>
              <a:rPr lang="en-US" dirty="0"/>
              <a:t>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dui in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at </a:t>
            </a:r>
            <a:r>
              <a:rPr lang="en-US" dirty="0" err="1"/>
              <a:t>elit</a:t>
            </a:r>
            <a:r>
              <a:rPr lang="en-US" dirty="0"/>
              <a:t> et </a:t>
            </a:r>
            <a:r>
              <a:rPr lang="en-US" dirty="0" err="1"/>
              <a:t>porttitor</a:t>
            </a:r>
            <a:r>
              <a:rPr lang="en-US" dirty="0"/>
              <a:t>. Nunc dui </a:t>
            </a:r>
            <a:r>
              <a:rPr lang="en-US" dirty="0" err="1"/>
              <a:t>quam</a:t>
            </a:r>
            <a:r>
              <a:rPr lang="en-US" dirty="0"/>
              <a:t>,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ac, dictum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ligula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.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714D4D9-2D09-2A5D-C354-A7288C08B63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t="9052" r="9625"/>
          <a:stretch/>
        </p:blipFill>
        <p:spPr>
          <a:xfrm>
            <a:off x="2149640" y="930443"/>
            <a:ext cx="3657601" cy="36616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8355D-5141-83BC-AFE9-FBEF790FFC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SUBTITLE GOES HERE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141E9E2-968A-2E5C-197A-1E271C012C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23041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0DE8A-CB5E-FD5B-325A-851F7CE68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TYPE SOME TEXT HERE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9013755-B74F-DC87-BF4B-ECAA1462A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8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11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79F8D2B-F198-F863-D96B-EA214A7CA05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0"/>
          <a:stretch/>
        </p:blipFill>
        <p:spPr>
          <a:xfrm>
            <a:off x="10044954" y="866274"/>
            <a:ext cx="7342090" cy="847424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A746F90-0B3D-A7F4-09DB-F5B6B95D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</a:t>
            </a:r>
            <a:br>
              <a:rPr lang="en-US" dirty="0"/>
            </a:br>
            <a:r>
              <a:rPr lang="en-US" dirty="0"/>
              <a:t>TITLE &amp;</a:t>
            </a:r>
            <a:br>
              <a:rPr lang="en-US" dirty="0"/>
            </a:br>
            <a:r>
              <a:rPr lang="en-US" dirty="0"/>
              <a:t>CONTENT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5313B-0ABF-DEAD-174D-3A7A01F57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Maecenas </a:t>
            </a:r>
            <a:r>
              <a:rPr lang="en-US" dirty="0" err="1"/>
              <a:t>imperdiet</a:t>
            </a:r>
            <a:r>
              <a:rPr lang="en-US" dirty="0"/>
              <a:t> magna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natoque</a:t>
            </a:r>
            <a:r>
              <a:rPr lang="en-US" dirty="0"/>
              <a:t> </a:t>
            </a:r>
            <a:r>
              <a:rPr lang="en-US" dirty="0" err="1"/>
              <a:t>penatibus</a:t>
            </a:r>
            <a:r>
              <a:rPr lang="en-US" dirty="0"/>
              <a:t> et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, </a:t>
            </a:r>
            <a:r>
              <a:rPr lang="en-US" dirty="0" err="1"/>
              <a:t>nascetur</a:t>
            </a:r>
            <a:r>
              <a:rPr lang="en-US" dirty="0"/>
              <a:t> </a:t>
            </a:r>
            <a:r>
              <a:rPr lang="en-US" dirty="0" err="1"/>
              <a:t>ridiculus</a:t>
            </a:r>
            <a:r>
              <a:rPr lang="en-US" dirty="0"/>
              <a:t> mus. </a:t>
            </a:r>
            <a:r>
              <a:rPr lang="en-US" dirty="0" err="1"/>
              <a:t>Phasellus</a:t>
            </a:r>
            <a:r>
              <a:rPr lang="en-US" dirty="0"/>
              <a:t> id </a:t>
            </a:r>
            <a:r>
              <a:rPr lang="en-US" dirty="0" err="1"/>
              <a:t>elit</a:t>
            </a:r>
            <a:r>
              <a:rPr lang="en-US" dirty="0"/>
              <a:t> id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diam.</a:t>
            </a:r>
          </a:p>
          <a:p>
            <a:r>
              <a:rPr lang="en-US" dirty="0"/>
              <a:t>Ut vestibulum </a:t>
            </a:r>
            <a:r>
              <a:rPr lang="en-US" dirty="0" err="1"/>
              <a:t>velit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et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et,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magna.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17623-87EF-1E2D-7718-7D8F74FAA4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1"/>
            <a:r>
              <a:rPr lang="en-US" dirty="0"/>
              <a:t>SUBTITLE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B08846-E3C1-3939-0AFE-8DBB6C2B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B6DEE-A8D9-43A8-98D9-82F635E7E5B2}" type="slidenum">
              <a:rPr lang="en-ID" smtClean="0"/>
              <a:pPr/>
              <a:t>9</a:t>
            </a:fld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163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RU">
      <a:dk1>
        <a:srgbClr val="171C30"/>
      </a:dk1>
      <a:lt1>
        <a:srgbClr val="FFFFFF"/>
      </a:lt1>
      <a:dk2>
        <a:srgbClr val="666666"/>
      </a:dk2>
      <a:lt2>
        <a:srgbClr val="F2F2F2"/>
      </a:lt2>
      <a:accent1>
        <a:srgbClr val="FD0000"/>
      </a:accent1>
      <a:accent2>
        <a:srgbClr val="CC0033"/>
      </a:accent2>
      <a:accent3>
        <a:srgbClr val="CC0033"/>
      </a:accent3>
      <a:accent4>
        <a:srgbClr val="CC0033"/>
      </a:accent4>
      <a:accent5>
        <a:srgbClr val="CC0033"/>
      </a:accent5>
      <a:accent6>
        <a:srgbClr val="CC0033"/>
      </a:accent6>
      <a:hlink>
        <a:srgbClr val="FF2600"/>
      </a:hlink>
      <a:folHlink>
        <a:srgbClr val="FF2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19925</TotalTime>
  <Words>2004</Words>
  <Application>Microsoft Macintosh PowerPoint</Application>
  <PresentationFormat>Custom</PresentationFormat>
  <Paragraphs>142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Source Sans Pro</vt:lpstr>
      <vt:lpstr>Source Sans Pro Black</vt:lpstr>
      <vt:lpstr>Source Sans Pro Semibold</vt:lpstr>
      <vt:lpstr>Wingdings</vt:lpstr>
      <vt:lpstr>Office Theme</vt:lpstr>
      <vt:lpstr>PRESENTATION TITLE GOES HERE </vt:lpstr>
      <vt:lpstr>TITLE &amp; CONTENT SLIDES SECTION</vt:lpstr>
      <vt:lpstr>THIS IS A TITLE AND CONTENT SLIDE</vt:lpstr>
      <vt:lpstr>TITLE &amp; CONTENT SLIDE</vt:lpstr>
      <vt:lpstr>HERE’S A VERY BASIC FULL-WIDTH TITLE &amp; CONTENT SLIDE</vt:lpstr>
      <vt:lpstr>TITLE &amp; CONTENT SLIDE</vt:lpstr>
      <vt:lpstr>TITLE FOR A TABLE HERE</vt:lpstr>
      <vt:lpstr>HERE IS ANOTHER TITLE &amp; CONTENT SLIDE</vt:lpstr>
      <vt:lpstr>ANOTHER TITLE &amp; CONTENT SLIDE</vt:lpstr>
      <vt:lpstr>SOME TWO (&amp; 3) CONTENT LAYOUTS</vt:lpstr>
      <vt:lpstr>THIS IS A TWO-CONTENT SLIDE</vt:lpstr>
      <vt:lpstr>THIS IS ALSO A TWO-CONTENT SLIDE</vt:lpstr>
      <vt:lpstr>ANOTHER TWO-CONTENT SLIDE GOES HERE</vt:lpstr>
      <vt:lpstr>THIS IS A 3 COLUMN TITLE &amp; CONTENT SLIDE</vt:lpstr>
      <vt:lpstr>THIS IS A 3 COLUMN TITLE &amp; CONTENT SLIDE</vt:lpstr>
      <vt:lpstr>COMPARISON SLIDE LAYOUTS</vt:lpstr>
      <vt:lpstr>COMPARISON SLIDE LAYOUT</vt:lpstr>
      <vt:lpstr>THIS IS ANOTHER EXAMPLE OF A COMPARISON SLIDE</vt:lpstr>
      <vt:lpstr>CONTENT WITH CAPTION SLIDES</vt:lpstr>
      <vt:lpstr>HERE’S A BIGGER QUOTE WE CAN INCLUDE HERE.</vt:lpstr>
      <vt:lpstr>THIS IS A CONTENT WITH CAPTION SLIDE.</vt:lpstr>
      <vt:lpstr>LAST CONTENT WITH CAPTION SLIDE LAYOUT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Edy Subiyanto</dc:creator>
  <cp:lastModifiedBy>Liam Oakes</cp:lastModifiedBy>
  <cp:revision>273</cp:revision>
  <dcterms:created xsi:type="dcterms:W3CDTF">2020-12-05T02:47:56Z</dcterms:created>
  <dcterms:modified xsi:type="dcterms:W3CDTF">2024-02-05T20:49:54Z</dcterms:modified>
</cp:coreProperties>
</file>