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f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0026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0" d="100"/>
          <a:sy n="200" d="100"/>
        </p:scale>
        <p:origin x="2064" y="44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t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400050"/>
            <a:ext cx="5956300" cy="1250950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725857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23BF7-9F5A-9E42-B502-689AC6A1E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987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448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448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A2D79-D5B9-9E44-BC26-5C4012EF6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27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88343-B159-074D-B355-B61FD1A20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22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24AE8-78F8-144E-A4FE-553D35E59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83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DA8B8-D04C-214E-83CE-5B60915F9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66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261A5-F588-D34E-A84B-E514DA90C9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49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C725B-9C86-6E43-AAF9-1A329DDB23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42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A03EE-8AFD-D547-9E71-0BD0BE6F93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47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F1C61-654F-EF4C-B7CF-635108DFC6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78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5825F-7512-8045-B403-CF218AA20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58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t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5F5F5F"/>
                </a:solidFill>
                <a:cs typeface="Geneva" charset="0"/>
              </a:defRPr>
            </a:lvl1pPr>
          </a:lstStyle>
          <a:p>
            <a:pPr>
              <a:defRPr/>
            </a:pPr>
            <a:fld id="{94F06B10-230A-2842-997C-D8605B5277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Text Box 10"/>
          <p:cNvSpPr txBox="1">
            <a:spLocks noChangeArrowheads="1"/>
          </p:cNvSpPr>
          <p:nvPr/>
        </p:nvSpPr>
        <p:spPr bwMode="auto">
          <a:xfrm>
            <a:off x="4876800" y="98425"/>
            <a:ext cx="419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endParaRPr lang="en-US" sz="2000" smtClean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558800"/>
            <a:ext cx="9144000" cy="635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" y="49847"/>
            <a:ext cx="2024380" cy="484505"/>
          </a:xfrm>
          <a:prstGeom prst="rect">
            <a:avLst/>
          </a:prstGeom>
        </p:spPr>
      </p:pic>
      <p:sp>
        <p:nvSpPr>
          <p:cNvPr id="8" name="Text Box 5"/>
          <p:cNvSpPr txBox="1"/>
          <p:nvPr userDrawn="1"/>
        </p:nvSpPr>
        <p:spPr>
          <a:xfrm>
            <a:off x="5861050" y="361950"/>
            <a:ext cx="2806700" cy="2413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i="1" dirty="0" smtClean="0">
                <a:effectLst/>
                <a:latin typeface="Arial"/>
                <a:ea typeface="Times"/>
                <a:cs typeface="Times New Roman"/>
              </a:rPr>
              <a:t>Advancing </a:t>
            </a:r>
            <a:r>
              <a:rPr lang="en-US" sz="1000" i="1" dirty="0">
                <a:effectLst/>
                <a:latin typeface="Arial"/>
                <a:ea typeface="Times"/>
                <a:cs typeface="Times New Roman"/>
              </a:rPr>
              <a:t>Excellence and Equity in Education</a:t>
            </a:r>
            <a:endParaRPr lang="en-US" sz="1000" dirty="0">
              <a:effectLst/>
              <a:latin typeface="Palatino"/>
              <a:ea typeface="Times"/>
              <a:cs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ヒラギノ角ゴ Pro W3" charset="0"/>
          <a:cs typeface="Geneva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2"/>
          </a:solidFill>
          <a:latin typeface="+mn-lt"/>
          <a:ea typeface="ヒラギノ角ゴ Pro W3" charset="0"/>
          <a:cs typeface="Geneva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Geneva" charset="0"/>
          <a:cs typeface="Geneva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Geneva" charset="0"/>
          <a:cs typeface="Geneva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2"/>
          </a:solidFill>
          <a:latin typeface="+mn-lt"/>
          <a:ea typeface="Geneva" charset="0"/>
          <a:cs typeface="Geneva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  <a:ea typeface="Geneva" charset="0"/>
          <a:cs typeface="Geneva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5F5F5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5F5F5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5F5F5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5F5F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305050"/>
            <a:ext cx="7772400" cy="1295400"/>
          </a:xfrm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768600" y="6273800"/>
            <a:ext cx="4070350" cy="28575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i="1" dirty="0" smtClean="0">
                <a:effectLst/>
                <a:latin typeface="Arial"/>
                <a:ea typeface="Times"/>
                <a:cs typeface="Times New Roman"/>
              </a:rPr>
              <a:t>Advancing </a:t>
            </a:r>
            <a:r>
              <a:rPr lang="en-US" sz="1400" i="1" dirty="0">
                <a:effectLst/>
                <a:latin typeface="Arial"/>
                <a:ea typeface="Times"/>
                <a:cs typeface="Times New Roman"/>
              </a:rPr>
              <a:t>Excellence and Equity in Education</a:t>
            </a:r>
            <a:endParaRPr lang="en-US" sz="1400" dirty="0">
              <a:effectLst/>
              <a:latin typeface="Palatino"/>
              <a:ea typeface="Times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019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U GSE PPT TEMPLATE">
  <a:themeElements>
    <a:clrScheme name="RU_Template_Verdana_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U_Template_Verdana_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U_Template_Verdana_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RU GSE PPT TEMPLATE.potx</Template>
  <TotalTime>153</TotalTime>
  <Words>6</Words>
  <Application>Microsoft Macintosh PowerPoint</Application>
  <PresentationFormat>On-screen Show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RU GSE PPT TEMPLATE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eburris</dc:creator>
  <cp:lastModifiedBy>Graduate School of Education</cp:lastModifiedBy>
  <cp:revision>22</cp:revision>
  <dcterms:created xsi:type="dcterms:W3CDTF">2012-05-15T15:26:04Z</dcterms:created>
  <dcterms:modified xsi:type="dcterms:W3CDTF">2017-09-10T21:36:41Z</dcterms:modified>
</cp:coreProperties>
</file>